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407" r:id="rId2"/>
    <p:sldId id="414" r:id="rId3"/>
    <p:sldId id="416" r:id="rId4"/>
    <p:sldId id="417" r:id="rId5"/>
    <p:sldId id="420" r:id="rId6"/>
    <p:sldId id="418" r:id="rId7"/>
    <p:sldId id="423" r:id="rId8"/>
    <p:sldId id="424" r:id="rId9"/>
    <p:sldId id="428" r:id="rId10"/>
    <p:sldId id="431" r:id="rId11"/>
    <p:sldId id="425" r:id="rId12"/>
    <p:sldId id="334" r:id="rId13"/>
    <p:sldId id="369" r:id="rId14"/>
    <p:sldId id="360" r:id="rId15"/>
    <p:sldId id="448" r:id="rId16"/>
    <p:sldId id="409" r:id="rId17"/>
    <p:sldId id="413" r:id="rId18"/>
    <p:sldId id="432" r:id="rId19"/>
    <p:sldId id="421" r:id="rId20"/>
    <p:sldId id="436" r:id="rId21"/>
    <p:sldId id="410" r:id="rId22"/>
    <p:sldId id="449" r:id="rId23"/>
    <p:sldId id="426" r:id="rId24"/>
    <p:sldId id="283" r:id="rId25"/>
    <p:sldId id="437" r:id="rId26"/>
    <p:sldId id="439" r:id="rId27"/>
    <p:sldId id="440" r:id="rId28"/>
    <p:sldId id="442" r:id="rId29"/>
    <p:sldId id="441" r:id="rId30"/>
    <p:sldId id="399" r:id="rId31"/>
    <p:sldId id="447" r:id="rId32"/>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75F7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p:cViewPr varScale="1">
        <p:scale>
          <a:sx n="129" d="100"/>
          <a:sy n="129" d="100"/>
        </p:scale>
        <p:origin x="1062" y="114"/>
      </p:cViewPr>
      <p:guideLst>
        <p:guide orient="horz" pos="2205"/>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Hoja_de_c_lculo_de_Microsoft_Excel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Hoja_de_c_lculo_de_Microsoft_Excel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Hoja_de_c_lculo_de_Microsoft_Excel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s-MX" sz="1400" dirty="0" smtClean="0"/>
              <a:t>ESAVI</a:t>
            </a:r>
          </a:p>
          <a:p>
            <a:pPr>
              <a:defRPr/>
            </a:pPr>
            <a:r>
              <a:rPr lang="es-MX" sz="1400" dirty="0" smtClean="0"/>
              <a:t>Reporte</a:t>
            </a:r>
            <a:r>
              <a:rPr lang="es-MX" sz="1400" baseline="0" dirty="0" smtClean="0"/>
              <a:t> anual por Institución</a:t>
            </a:r>
            <a:endParaRPr lang="es-MX" sz="1400"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Hoja1!$B$1</c:f>
              <c:strCache>
                <c:ptCount val="1"/>
                <c:pt idx="0">
                  <c:v>SSA</c:v>
                </c:pt>
              </c:strCache>
            </c:strRef>
          </c:tx>
          <c:spPr>
            <a:solidFill>
              <a:schemeClr val="accent1"/>
            </a:solidFill>
            <a:ln>
              <a:noFill/>
            </a:ln>
            <a:effectLst/>
          </c:spPr>
          <c:invertIfNegative val="0"/>
          <c:cat>
            <c:numRef>
              <c:f>Hoja1!$A$2:$A$5</c:f>
              <c:numCache>
                <c:formatCode>General</c:formatCode>
                <c:ptCount val="4"/>
                <c:pt idx="0">
                  <c:v>2014</c:v>
                </c:pt>
                <c:pt idx="1">
                  <c:v>2015</c:v>
                </c:pt>
                <c:pt idx="2">
                  <c:v>2016</c:v>
                </c:pt>
                <c:pt idx="3">
                  <c:v>2017</c:v>
                </c:pt>
              </c:numCache>
            </c:numRef>
          </c:cat>
          <c:val>
            <c:numRef>
              <c:f>Hoja1!$B$2:$B$5</c:f>
              <c:numCache>
                <c:formatCode>General</c:formatCode>
                <c:ptCount val="4"/>
                <c:pt idx="0">
                  <c:v>53</c:v>
                </c:pt>
                <c:pt idx="1">
                  <c:v>31</c:v>
                </c:pt>
                <c:pt idx="2">
                  <c:v>29</c:v>
                </c:pt>
                <c:pt idx="3">
                  <c:v>25</c:v>
                </c:pt>
              </c:numCache>
            </c:numRef>
          </c:val>
        </c:ser>
        <c:ser>
          <c:idx val="1"/>
          <c:order val="1"/>
          <c:tx>
            <c:strRef>
              <c:f>Hoja1!$C$1</c:f>
              <c:strCache>
                <c:ptCount val="1"/>
                <c:pt idx="0">
                  <c:v>IMSS</c:v>
                </c:pt>
              </c:strCache>
            </c:strRef>
          </c:tx>
          <c:spPr>
            <a:solidFill>
              <a:schemeClr val="accent2"/>
            </a:solidFill>
            <a:ln>
              <a:noFill/>
            </a:ln>
            <a:effectLst/>
          </c:spPr>
          <c:invertIfNegative val="0"/>
          <c:cat>
            <c:numRef>
              <c:f>Hoja1!$A$2:$A$5</c:f>
              <c:numCache>
                <c:formatCode>General</c:formatCode>
                <c:ptCount val="4"/>
                <c:pt idx="0">
                  <c:v>2014</c:v>
                </c:pt>
                <c:pt idx="1">
                  <c:v>2015</c:v>
                </c:pt>
                <c:pt idx="2">
                  <c:v>2016</c:v>
                </c:pt>
                <c:pt idx="3">
                  <c:v>2017</c:v>
                </c:pt>
              </c:numCache>
            </c:numRef>
          </c:cat>
          <c:val>
            <c:numRef>
              <c:f>Hoja1!$C$2:$C$5</c:f>
              <c:numCache>
                <c:formatCode>General</c:formatCode>
                <c:ptCount val="4"/>
                <c:pt idx="0">
                  <c:v>25</c:v>
                </c:pt>
                <c:pt idx="1">
                  <c:v>16</c:v>
                </c:pt>
                <c:pt idx="2">
                  <c:v>25</c:v>
                </c:pt>
                <c:pt idx="3">
                  <c:v>12</c:v>
                </c:pt>
              </c:numCache>
            </c:numRef>
          </c:val>
        </c:ser>
        <c:ser>
          <c:idx val="2"/>
          <c:order val="2"/>
          <c:tx>
            <c:strRef>
              <c:f>Hoja1!$D$1</c:f>
              <c:strCache>
                <c:ptCount val="1"/>
                <c:pt idx="0">
                  <c:v>ISSSTE</c:v>
                </c:pt>
              </c:strCache>
            </c:strRef>
          </c:tx>
          <c:spPr>
            <a:solidFill>
              <a:schemeClr val="accent3"/>
            </a:solidFill>
            <a:ln>
              <a:noFill/>
            </a:ln>
            <a:effectLst/>
          </c:spPr>
          <c:invertIfNegative val="0"/>
          <c:cat>
            <c:numRef>
              <c:f>Hoja1!$A$2:$A$5</c:f>
              <c:numCache>
                <c:formatCode>General</c:formatCode>
                <c:ptCount val="4"/>
                <c:pt idx="0">
                  <c:v>2014</c:v>
                </c:pt>
                <c:pt idx="1">
                  <c:v>2015</c:v>
                </c:pt>
                <c:pt idx="2">
                  <c:v>2016</c:v>
                </c:pt>
                <c:pt idx="3">
                  <c:v>2017</c:v>
                </c:pt>
              </c:numCache>
            </c:numRef>
          </c:cat>
          <c:val>
            <c:numRef>
              <c:f>Hoja1!$D$2:$D$5</c:f>
              <c:numCache>
                <c:formatCode>General</c:formatCode>
                <c:ptCount val="4"/>
                <c:pt idx="0">
                  <c:v>0</c:v>
                </c:pt>
                <c:pt idx="1">
                  <c:v>1</c:v>
                </c:pt>
                <c:pt idx="2">
                  <c:v>2</c:v>
                </c:pt>
                <c:pt idx="3">
                  <c:v>0</c:v>
                </c:pt>
              </c:numCache>
            </c:numRef>
          </c:val>
        </c:ser>
        <c:ser>
          <c:idx val="3"/>
          <c:order val="3"/>
          <c:tx>
            <c:strRef>
              <c:f>Hoja1!$E$1</c:f>
              <c:strCache>
                <c:ptCount val="1"/>
                <c:pt idx="0">
                  <c:v>PROSPERA</c:v>
                </c:pt>
              </c:strCache>
            </c:strRef>
          </c:tx>
          <c:spPr>
            <a:solidFill>
              <a:schemeClr val="accent4"/>
            </a:solidFill>
            <a:ln>
              <a:noFill/>
            </a:ln>
            <a:effectLst/>
          </c:spPr>
          <c:invertIfNegative val="0"/>
          <c:cat>
            <c:numRef>
              <c:f>Hoja1!$A$2:$A$5</c:f>
              <c:numCache>
                <c:formatCode>General</c:formatCode>
                <c:ptCount val="4"/>
                <c:pt idx="0">
                  <c:v>2014</c:v>
                </c:pt>
                <c:pt idx="1">
                  <c:v>2015</c:v>
                </c:pt>
                <c:pt idx="2">
                  <c:v>2016</c:v>
                </c:pt>
                <c:pt idx="3">
                  <c:v>2017</c:v>
                </c:pt>
              </c:numCache>
            </c:numRef>
          </c:cat>
          <c:val>
            <c:numRef>
              <c:f>Hoja1!$E$2:$E$5</c:f>
              <c:numCache>
                <c:formatCode>General</c:formatCode>
                <c:ptCount val="4"/>
                <c:pt idx="0">
                  <c:v>0</c:v>
                </c:pt>
                <c:pt idx="1">
                  <c:v>5</c:v>
                </c:pt>
                <c:pt idx="2">
                  <c:v>8</c:v>
                </c:pt>
                <c:pt idx="3">
                  <c:v>17</c:v>
                </c:pt>
              </c:numCache>
            </c:numRef>
          </c:val>
        </c:ser>
        <c:ser>
          <c:idx val="4"/>
          <c:order val="4"/>
          <c:tx>
            <c:strRef>
              <c:f>Hoja1!$F$1</c:f>
              <c:strCache>
                <c:ptCount val="1"/>
                <c:pt idx="0">
                  <c:v>PRIV</c:v>
                </c:pt>
              </c:strCache>
            </c:strRef>
          </c:tx>
          <c:spPr>
            <a:solidFill>
              <a:schemeClr val="accent5"/>
            </a:solidFill>
            <a:ln>
              <a:noFill/>
            </a:ln>
            <a:effectLst/>
          </c:spPr>
          <c:invertIfNegative val="0"/>
          <c:cat>
            <c:numRef>
              <c:f>Hoja1!$A$2:$A$5</c:f>
              <c:numCache>
                <c:formatCode>General</c:formatCode>
                <c:ptCount val="4"/>
                <c:pt idx="0">
                  <c:v>2014</c:v>
                </c:pt>
                <c:pt idx="1">
                  <c:v>2015</c:v>
                </c:pt>
                <c:pt idx="2">
                  <c:v>2016</c:v>
                </c:pt>
                <c:pt idx="3">
                  <c:v>2017</c:v>
                </c:pt>
              </c:numCache>
            </c:numRef>
          </c:cat>
          <c:val>
            <c:numRef>
              <c:f>Hoja1!$F$2:$F$5</c:f>
              <c:numCache>
                <c:formatCode>General</c:formatCode>
                <c:ptCount val="4"/>
                <c:pt idx="0">
                  <c:v>15</c:v>
                </c:pt>
                <c:pt idx="1">
                  <c:v>2</c:v>
                </c:pt>
                <c:pt idx="2">
                  <c:v>1</c:v>
                </c:pt>
                <c:pt idx="3">
                  <c:v>1</c:v>
                </c:pt>
              </c:numCache>
            </c:numRef>
          </c:val>
        </c:ser>
        <c:dLbls>
          <c:showLegendKey val="0"/>
          <c:showVal val="0"/>
          <c:showCatName val="0"/>
          <c:showSerName val="0"/>
          <c:showPercent val="0"/>
          <c:showBubbleSize val="0"/>
        </c:dLbls>
        <c:gapWidth val="219"/>
        <c:overlap val="-27"/>
        <c:axId val="509483792"/>
        <c:axId val="509484352"/>
      </c:barChart>
      <c:catAx>
        <c:axId val="5094837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MX"/>
          </a:p>
        </c:txPr>
        <c:crossAx val="509484352"/>
        <c:crosses val="autoZero"/>
        <c:auto val="1"/>
        <c:lblAlgn val="ctr"/>
        <c:lblOffset val="100"/>
        <c:noMultiLvlLbl val="0"/>
      </c:catAx>
      <c:valAx>
        <c:axId val="5094843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MX"/>
          </a:p>
        </c:txPr>
        <c:crossAx val="50948379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r>
              <a:rPr lang="es-MX" sz="1800" dirty="0" smtClean="0"/>
              <a:t>Casos e incidencia de EFE, San Luis Potosí, 2007-2017</a:t>
            </a:r>
            <a:endParaRPr lang="es-MX" sz="1800" dirty="0"/>
          </a:p>
        </c:rich>
      </c:tx>
      <c:overlay val="0"/>
      <c:spPr>
        <a:noFill/>
        <a:ln>
          <a:noFill/>
        </a:ln>
        <a:effectLst/>
      </c:spPr>
      <c:txPr>
        <a:bodyPr rot="0" spcFirstLastPara="1" vertOverflow="ellipsis" vert="horz" wrap="square" anchor="ctr" anchorCtr="1"/>
        <a:lstStyle/>
        <a:p>
          <a:pPr>
            <a:defRPr sz="2128" b="1" i="0" u="none" strike="noStrike" kern="1200" baseline="0">
              <a:solidFill>
                <a:schemeClr val="tx2"/>
              </a:solidFill>
              <a:latin typeface="+mn-lt"/>
              <a:ea typeface="+mn-ea"/>
              <a:cs typeface="+mn-cs"/>
            </a:defRPr>
          </a:pPr>
          <a:endParaRPr lang="es-MX"/>
        </a:p>
      </c:txPr>
    </c:title>
    <c:autoTitleDeleted val="0"/>
    <c:plotArea>
      <c:layout/>
      <c:barChart>
        <c:barDir val="col"/>
        <c:grouping val="clustered"/>
        <c:varyColors val="0"/>
        <c:ser>
          <c:idx val="0"/>
          <c:order val="0"/>
          <c:tx>
            <c:strRef>
              <c:f>Hoja1!$B$1</c:f>
              <c:strCache>
                <c:ptCount val="1"/>
                <c:pt idx="0">
                  <c:v>Casos</c:v>
                </c:pt>
              </c:strCache>
            </c:strRef>
          </c:tx>
          <c:spPr>
            <a:solidFill>
              <a:schemeClr val="accent3">
                <a:lumMod val="75000"/>
              </a:schemeClr>
            </a:solidFill>
            <a:ln>
              <a:noFill/>
            </a:ln>
            <a:effectLst>
              <a:outerShdw blurRad="40000" dist="23000" dir="5400000" rotWithShape="0">
                <a:srgbClr val="000000">
                  <a:alpha val="35000"/>
                </a:srgbClr>
              </a:outerShdw>
            </a:effectLst>
          </c:spPr>
          <c:invertIfNegative val="0"/>
          <c:cat>
            <c:strRef>
              <c:f>Hoja1!$A$2:$A$12</c:f>
              <c:strCache>
                <c:ptCount val="11"/>
                <c:pt idx="0">
                  <c:v>2007</c:v>
                </c:pt>
                <c:pt idx="1">
                  <c:v>2008</c:v>
                </c:pt>
                <c:pt idx="2">
                  <c:v>2009</c:v>
                </c:pt>
                <c:pt idx="3">
                  <c:v>2010</c:v>
                </c:pt>
                <c:pt idx="4">
                  <c:v>2011</c:v>
                </c:pt>
                <c:pt idx="5">
                  <c:v>2012</c:v>
                </c:pt>
                <c:pt idx="6">
                  <c:v>2013</c:v>
                </c:pt>
                <c:pt idx="7">
                  <c:v>2014</c:v>
                </c:pt>
                <c:pt idx="8">
                  <c:v>2015</c:v>
                </c:pt>
                <c:pt idx="9">
                  <c:v>2016</c:v>
                </c:pt>
                <c:pt idx="10">
                  <c:v>2017*</c:v>
                </c:pt>
              </c:strCache>
            </c:strRef>
          </c:cat>
          <c:val>
            <c:numRef>
              <c:f>Hoja1!$B$2:$B$12</c:f>
              <c:numCache>
                <c:formatCode>General</c:formatCode>
                <c:ptCount val="11"/>
                <c:pt idx="0">
                  <c:v>300</c:v>
                </c:pt>
                <c:pt idx="1">
                  <c:v>330</c:v>
                </c:pt>
                <c:pt idx="2">
                  <c:v>237</c:v>
                </c:pt>
                <c:pt idx="3">
                  <c:v>343</c:v>
                </c:pt>
                <c:pt idx="4">
                  <c:v>458</c:v>
                </c:pt>
                <c:pt idx="5">
                  <c:v>343</c:v>
                </c:pt>
                <c:pt idx="6">
                  <c:v>322</c:v>
                </c:pt>
                <c:pt idx="7">
                  <c:v>315</c:v>
                </c:pt>
                <c:pt idx="8">
                  <c:v>296</c:v>
                </c:pt>
                <c:pt idx="9">
                  <c:v>236</c:v>
                </c:pt>
                <c:pt idx="10">
                  <c:v>226</c:v>
                </c:pt>
              </c:numCache>
            </c:numRef>
          </c:val>
        </c:ser>
        <c:dLbls>
          <c:showLegendKey val="0"/>
          <c:showVal val="0"/>
          <c:showCatName val="0"/>
          <c:showSerName val="0"/>
          <c:showPercent val="0"/>
          <c:showBubbleSize val="0"/>
        </c:dLbls>
        <c:gapWidth val="247"/>
        <c:axId val="430448384"/>
        <c:axId val="430448944"/>
      </c:barChart>
      <c:lineChart>
        <c:grouping val="standard"/>
        <c:varyColors val="0"/>
        <c:ser>
          <c:idx val="1"/>
          <c:order val="1"/>
          <c:tx>
            <c:strRef>
              <c:f>Hoja1!$C$1</c:f>
              <c:strCache>
                <c:ptCount val="1"/>
                <c:pt idx="0">
                  <c:v>Tasa</c:v>
                </c:pt>
              </c:strCache>
            </c:strRef>
          </c:tx>
          <c:spPr>
            <a:ln w="31750" cap="rnd">
              <a:solidFill>
                <a:srgbClr val="7030A0"/>
              </a:solidFill>
              <a:round/>
            </a:ln>
            <a:effectLst>
              <a:outerShdw blurRad="40000" dist="23000" dir="5400000" rotWithShape="0">
                <a:srgbClr val="000000">
                  <a:alpha val="35000"/>
                </a:srgbClr>
              </a:outerShdw>
            </a:effectLst>
          </c:spPr>
          <c:marker>
            <c:symbol val="none"/>
          </c:marker>
          <c:cat>
            <c:strRef>
              <c:f>Hoja1!$A$2:$A$12</c:f>
              <c:strCache>
                <c:ptCount val="11"/>
                <c:pt idx="0">
                  <c:v>2007</c:v>
                </c:pt>
                <c:pt idx="1">
                  <c:v>2008</c:v>
                </c:pt>
                <c:pt idx="2">
                  <c:v>2009</c:v>
                </c:pt>
                <c:pt idx="3">
                  <c:v>2010</c:v>
                </c:pt>
                <c:pt idx="4">
                  <c:v>2011</c:v>
                </c:pt>
                <c:pt idx="5">
                  <c:v>2012</c:v>
                </c:pt>
                <c:pt idx="6">
                  <c:v>2013</c:v>
                </c:pt>
                <c:pt idx="7">
                  <c:v>2014</c:v>
                </c:pt>
                <c:pt idx="8">
                  <c:v>2015</c:v>
                </c:pt>
                <c:pt idx="9">
                  <c:v>2016</c:v>
                </c:pt>
                <c:pt idx="10">
                  <c:v>2017*</c:v>
                </c:pt>
              </c:strCache>
            </c:strRef>
          </c:cat>
          <c:val>
            <c:numRef>
              <c:f>Hoja1!$C$2:$C$12</c:f>
              <c:numCache>
                <c:formatCode>General</c:formatCode>
                <c:ptCount val="11"/>
                <c:pt idx="0">
                  <c:v>10.85</c:v>
                </c:pt>
                <c:pt idx="1">
                  <c:v>12.9</c:v>
                </c:pt>
                <c:pt idx="2">
                  <c:v>12.8</c:v>
                </c:pt>
                <c:pt idx="3">
                  <c:v>13.1093207</c:v>
                </c:pt>
                <c:pt idx="4">
                  <c:v>17.2988751</c:v>
                </c:pt>
                <c:pt idx="5">
                  <c:v>12.8209345</c:v>
                </c:pt>
                <c:pt idx="6">
                  <c:v>11.915665199999999</c:v>
                </c:pt>
                <c:pt idx="7">
                  <c:v>11.5460405</c:v>
                </c:pt>
                <c:pt idx="8">
                  <c:v>10.750040500000001</c:v>
                </c:pt>
                <c:pt idx="9">
                  <c:v>8.4953387199999995</c:v>
                </c:pt>
                <c:pt idx="10">
                  <c:v>8.0661308500000004</c:v>
                </c:pt>
              </c:numCache>
            </c:numRef>
          </c:val>
          <c:smooth val="0"/>
        </c:ser>
        <c:dLbls>
          <c:showLegendKey val="0"/>
          <c:showVal val="0"/>
          <c:showCatName val="0"/>
          <c:showSerName val="0"/>
          <c:showPercent val="0"/>
          <c:showBubbleSize val="0"/>
        </c:dLbls>
        <c:marker val="1"/>
        <c:smooth val="0"/>
        <c:axId val="395219120"/>
        <c:axId val="430449504"/>
      </c:lineChart>
      <c:catAx>
        <c:axId val="430448384"/>
        <c:scaling>
          <c:orientation val="minMax"/>
        </c:scaling>
        <c:delete val="0"/>
        <c:axPos val="b"/>
        <c:title>
          <c:tx>
            <c:rich>
              <a:bodyPr rot="0" spcFirstLastPara="1" vertOverflow="ellipsis" vert="horz" wrap="square" anchor="ctr" anchorCtr="1"/>
              <a:lstStyle/>
              <a:p>
                <a:pPr>
                  <a:defRPr sz="1197" b="1" i="0" u="none" strike="noStrike" kern="1200" baseline="0">
                    <a:solidFill>
                      <a:schemeClr val="tx2"/>
                    </a:solidFill>
                    <a:latin typeface="+mn-lt"/>
                    <a:ea typeface="+mn-ea"/>
                    <a:cs typeface="+mn-cs"/>
                  </a:defRPr>
                </a:pPr>
                <a:r>
                  <a:rPr lang="es-MX"/>
                  <a:t>Año</a:t>
                </a:r>
              </a:p>
            </c:rich>
          </c:tx>
          <c:overlay val="0"/>
          <c:spPr>
            <a:noFill/>
            <a:ln>
              <a:noFill/>
            </a:ln>
            <a:effectLst/>
          </c:spPr>
          <c:txPr>
            <a:bodyPr rot="0" spcFirstLastPara="1" vertOverflow="ellipsis" vert="horz" wrap="square" anchor="ctr" anchorCtr="1"/>
            <a:lstStyle/>
            <a:p>
              <a:pPr>
                <a:defRPr sz="1197" b="1" i="0" u="none" strike="noStrike" kern="1200" baseline="0">
                  <a:solidFill>
                    <a:schemeClr val="tx2"/>
                  </a:solidFill>
                  <a:latin typeface="+mn-lt"/>
                  <a:ea typeface="+mn-ea"/>
                  <a:cs typeface="+mn-cs"/>
                </a:defRPr>
              </a:pPr>
              <a:endParaRPr lang="es-MX"/>
            </a:p>
          </c:txPr>
        </c:title>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s-MX"/>
          </a:p>
        </c:txPr>
        <c:crossAx val="430448944"/>
        <c:crosses val="autoZero"/>
        <c:auto val="1"/>
        <c:lblAlgn val="ctr"/>
        <c:lblOffset val="100"/>
        <c:noMultiLvlLbl val="0"/>
      </c:catAx>
      <c:valAx>
        <c:axId val="430448944"/>
        <c:scaling>
          <c:orientation val="minMax"/>
        </c:scaling>
        <c:delete val="0"/>
        <c:axPos val="l"/>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s-MX"/>
          </a:p>
        </c:txPr>
        <c:crossAx val="430448384"/>
        <c:crosses val="autoZero"/>
        <c:crossBetween val="between"/>
      </c:valAx>
      <c:valAx>
        <c:axId val="430449504"/>
        <c:scaling>
          <c:orientation val="minMax"/>
        </c:scaling>
        <c:delete val="0"/>
        <c:axPos val="r"/>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s-MX"/>
          </a:p>
        </c:txPr>
        <c:crossAx val="395219120"/>
        <c:crosses val="max"/>
        <c:crossBetween val="between"/>
      </c:valAx>
      <c:catAx>
        <c:axId val="395219120"/>
        <c:scaling>
          <c:orientation val="minMax"/>
        </c:scaling>
        <c:delete val="1"/>
        <c:axPos val="b"/>
        <c:numFmt formatCode="General" sourceLinked="1"/>
        <c:majorTickMark val="none"/>
        <c:minorTickMark val="none"/>
        <c:tickLblPos val="nextTo"/>
        <c:crossAx val="430449504"/>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Hoja1!$B$1</c:f>
              <c:strCache>
                <c:ptCount val="1"/>
                <c:pt idx="0">
                  <c:v>SSA</c:v>
                </c:pt>
              </c:strCache>
            </c:strRef>
          </c:tx>
          <c:spPr>
            <a:solidFill>
              <a:schemeClr val="accent1">
                <a:lumMod val="50000"/>
              </a:schemeClr>
            </a:solidFill>
            <a:ln>
              <a:noFill/>
            </a:ln>
            <a:effectLst/>
          </c:spPr>
          <c:invertIfNegative val="0"/>
          <c:cat>
            <c:strRef>
              <c:f>Hoja1!$A$2:$A$8</c:f>
              <c:strCache>
                <c:ptCount val="7"/>
                <c:pt idx="0">
                  <c:v>JS I</c:v>
                </c:pt>
                <c:pt idx="1">
                  <c:v>JS II</c:v>
                </c:pt>
                <c:pt idx="2">
                  <c:v>JS III</c:v>
                </c:pt>
                <c:pt idx="3">
                  <c:v>JS IV</c:v>
                </c:pt>
                <c:pt idx="4">
                  <c:v>JS V</c:v>
                </c:pt>
                <c:pt idx="5">
                  <c:v>JS VI</c:v>
                </c:pt>
                <c:pt idx="6">
                  <c:v>JS VII</c:v>
                </c:pt>
              </c:strCache>
            </c:strRef>
          </c:cat>
          <c:val>
            <c:numRef>
              <c:f>Hoja1!$B$2:$B$8</c:f>
              <c:numCache>
                <c:formatCode>General</c:formatCode>
                <c:ptCount val="7"/>
                <c:pt idx="0">
                  <c:v>13</c:v>
                </c:pt>
                <c:pt idx="1">
                  <c:v>22</c:v>
                </c:pt>
                <c:pt idx="2">
                  <c:v>38</c:v>
                </c:pt>
                <c:pt idx="3">
                  <c:v>22</c:v>
                </c:pt>
                <c:pt idx="4">
                  <c:v>35</c:v>
                </c:pt>
                <c:pt idx="5">
                  <c:v>27</c:v>
                </c:pt>
                <c:pt idx="6">
                  <c:v>9</c:v>
                </c:pt>
              </c:numCache>
            </c:numRef>
          </c:val>
        </c:ser>
        <c:ser>
          <c:idx val="1"/>
          <c:order val="1"/>
          <c:tx>
            <c:strRef>
              <c:f>Hoja1!$C$1</c:f>
              <c:strCache>
                <c:ptCount val="1"/>
                <c:pt idx="0">
                  <c:v>IMSS</c:v>
                </c:pt>
              </c:strCache>
            </c:strRef>
          </c:tx>
          <c:spPr>
            <a:solidFill>
              <a:srgbClr val="92D050"/>
            </a:solidFill>
            <a:ln>
              <a:noFill/>
            </a:ln>
            <a:effectLst/>
          </c:spPr>
          <c:invertIfNegative val="0"/>
          <c:cat>
            <c:strRef>
              <c:f>Hoja1!$A$2:$A$8</c:f>
              <c:strCache>
                <c:ptCount val="7"/>
                <c:pt idx="0">
                  <c:v>JS I</c:v>
                </c:pt>
                <c:pt idx="1">
                  <c:v>JS II</c:v>
                </c:pt>
                <c:pt idx="2">
                  <c:v>JS III</c:v>
                </c:pt>
                <c:pt idx="3">
                  <c:v>JS IV</c:v>
                </c:pt>
                <c:pt idx="4">
                  <c:v>JS V</c:v>
                </c:pt>
                <c:pt idx="5">
                  <c:v>JS VI</c:v>
                </c:pt>
                <c:pt idx="6">
                  <c:v>JS VII</c:v>
                </c:pt>
              </c:strCache>
            </c:strRef>
          </c:cat>
          <c:val>
            <c:numRef>
              <c:f>Hoja1!$C$2:$C$8</c:f>
              <c:numCache>
                <c:formatCode>General</c:formatCode>
                <c:ptCount val="7"/>
                <c:pt idx="0">
                  <c:v>43</c:v>
                </c:pt>
                <c:pt idx="3">
                  <c:v>1</c:v>
                </c:pt>
                <c:pt idx="4">
                  <c:v>10</c:v>
                </c:pt>
              </c:numCache>
            </c:numRef>
          </c:val>
        </c:ser>
        <c:ser>
          <c:idx val="2"/>
          <c:order val="2"/>
          <c:tx>
            <c:strRef>
              <c:f>Hoja1!$D$1</c:f>
              <c:strCache>
                <c:ptCount val="1"/>
                <c:pt idx="0">
                  <c:v>PROSPERA</c:v>
                </c:pt>
              </c:strCache>
            </c:strRef>
          </c:tx>
          <c:spPr>
            <a:solidFill>
              <a:srgbClr val="FF0000"/>
            </a:solidFill>
            <a:ln>
              <a:noFill/>
            </a:ln>
            <a:effectLst/>
          </c:spPr>
          <c:invertIfNegative val="0"/>
          <c:cat>
            <c:strRef>
              <c:f>Hoja1!$A$2:$A$8</c:f>
              <c:strCache>
                <c:ptCount val="7"/>
                <c:pt idx="0">
                  <c:v>JS I</c:v>
                </c:pt>
                <c:pt idx="1">
                  <c:v>JS II</c:v>
                </c:pt>
                <c:pt idx="2">
                  <c:v>JS III</c:v>
                </c:pt>
                <c:pt idx="3">
                  <c:v>JS IV</c:v>
                </c:pt>
                <c:pt idx="4">
                  <c:v>JS V</c:v>
                </c:pt>
                <c:pt idx="5">
                  <c:v>JS VI</c:v>
                </c:pt>
                <c:pt idx="6">
                  <c:v>JS VII</c:v>
                </c:pt>
              </c:strCache>
            </c:strRef>
          </c:cat>
          <c:val>
            <c:numRef>
              <c:f>Hoja1!$D$2:$D$8</c:f>
              <c:numCache>
                <c:formatCode>General</c:formatCode>
                <c:ptCount val="7"/>
                <c:pt idx="1">
                  <c:v>2</c:v>
                </c:pt>
                <c:pt idx="3">
                  <c:v>1</c:v>
                </c:pt>
                <c:pt idx="5">
                  <c:v>1</c:v>
                </c:pt>
              </c:numCache>
            </c:numRef>
          </c:val>
        </c:ser>
        <c:ser>
          <c:idx val="3"/>
          <c:order val="3"/>
          <c:tx>
            <c:strRef>
              <c:f>Hoja1!$E$1</c:f>
              <c:strCache>
                <c:ptCount val="1"/>
                <c:pt idx="0">
                  <c:v>ISSSTE</c:v>
                </c:pt>
              </c:strCache>
            </c:strRef>
          </c:tx>
          <c:spPr>
            <a:solidFill>
              <a:schemeClr val="accent1"/>
            </a:solidFill>
            <a:ln>
              <a:noFill/>
            </a:ln>
            <a:effectLst/>
          </c:spPr>
          <c:invertIfNegative val="0"/>
          <c:cat>
            <c:strRef>
              <c:f>Hoja1!$A$2:$A$8</c:f>
              <c:strCache>
                <c:ptCount val="7"/>
                <c:pt idx="0">
                  <c:v>JS I</c:v>
                </c:pt>
                <c:pt idx="1">
                  <c:v>JS II</c:v>
                </c:pt>
                <c:pt idx="2">
                  <c:v>JS III</c:v>
                </c:pt>
                <c:pt idx="3">
                  <c:v>JS IV</c:v>
                </c:pt>
                <c:pt idx="4">
                  <c:v>JS V</c:v>
                </c:pt>
                <c:pt idx="5">
                  <c:v>JS VI</c:v>
                </c:pt>
                <c:pt idx="6">
                  <c:v>JS VII</c:v>
                </c:pt>
              </c:strCache>
            </c:strRef>
          </c:cat>
          <c:val>
            <c:numRef>
              <c:f>Hoja1!$E$2:$E$8</c:f>
              <c:numCache>
                <c:formatCode>General</c:formatCode>
                <c:ptCount val="7"/>
                <c:pt idx="5">
                  <c:v>2</c:v>
                </c:pt>
              </c:numCache>
            </c:numRef>
          </c:val>
        </c:ser>
        <c:dLbls>
          <c:showLegendKey val="0"/>
          <c:showVal val="0"/>
          <c:showCatName val="0"/>
          <c:showSerName val="0"/>
          <c:showPercent val="0"/>
          <c:showBubbleSize val="0"/>
        </c:dLbls>
        <c:gapWidth val="219"/>
        <c:overlap val="-27"/>
        <c:axId val="430366448"/>
        <c:axId val="430367008"/>
      </c:barChart>
      <c:catAx>
        <c:axId val="4303664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1" u="none" strike="noStrike" kern="1200" baseline="0">
                <a:solidFill>
                  <a:schemeClr val="tx1">
                    <a:lumMod val="65000"/>
                    <a:lumOff val="35000"/>
                  </a:schemeClr>
                </a:solidFill>
                <a:latin typeface="+mn-lt"/>
                <a:ea typeface="+mn-ea"/>
                <a:cs typeface="+mn-cs"/>
              </a:defRPr>
            </a:pPr>
            <a:endParaRPr lang="es-MX"/>
          </a:p>
        </c:txPr>
        <c:crossAx val="430367008"/>
        <c:crosses val="autoZero"/>
        <c:auto val="1"/>
        <c:lblAlgn val="ctr"/>
        <c:lblOffset val="100"/>
        <c:noMultiLvlLbl val="0"/>
      </c:catAx>
      <c:valAx>
        <c:axId val="4303670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1" u="none" strike="noStrike" kern="1200" baseline="0">
                <a:solidFill>
                  <a:schemeClr val="tx1">
                    <a:lumMod val="65000"/>
                    <a:lumOff val="35000"/>
                  </a:schemeClr>
                </a:solidFill>
                <a:latin typeface="+mn-lt"/>
                <a:ea typeface="+mn-ea"/>
                <a:cs typeface="+mn-cs"/>
              </a:defRPr>
            </a:pPr>
            <a:endParaRPr lang="es-MX"/>
          </a:p>
        </c:txPr>
        <c:crossAx val="430366448"/>
        <c:crosses val="autoZero"/>
        <c:crossBetween val="between"/>
      </c:valAx>
      <c:spPr>
        <a:noFill/>
        <a:ln>
          <a:noFill/>
        </a:ln>
        <a:effectLst/>
      </c:spPr>
    </c:plotArea>
    <c:legend>
      <c:legendPos val="b"/>
      <c:layout>
        <c:manualLayout>
          <c:xMode val="edge"/>
          <c:yMode val="edge"/>
          <c:x val="0.16887163965159754"/>
          <c:y val="0.93056398017317887"/>
          <c:w val="0.63583501307952539"/>
          <c:h val="5.3693232998203423E-2"/>
        </c:manualLayout>
      </c:layout>
      <c:overlay val="0"/>
      <c:spPr>
        <a:noFill/>
        <a:ln>
          <a:noFill/>
        </a:ln>
        <a:effectLst/>
      </c:spPr>
      <c:txPr>
        <a:bodyPr rot="0" spcFirstLastPara="1" vertOverflow="ellipsis" vert="horz" wrap="square" anchor="ctr" anchorCtr="1"/>
        <a:lstStyle/>
        <a:p>
          <a:pPr>
            <a:defRPr sz="1197" b="1" i="1"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26">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dk1">
            <a:lumMod val="75000"/>
            <a:lumOff val="25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dk1">
            <a:lumMod val="75000"/>
            <a:lumOff val="25000"/>
          </a:schemeClr>
        </a:solidFill>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image" Target="../media/image8.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A535EE-FAD8-4500-AC6E-D181C95A859A}" type="doc">
      <dgm:prSet loTypeId="urn:microsoft.com/office/officeart/2005/8/layout/vList3" loCatId="list" qsTypeId="urn:microsoft.com/office/officeart/2005/8/quickstyle/simple1" qsCatId="simple" csTypeId="urn:microsoft.com/office/officeart/2005/8/colors/colorful1" csCatId="colorful" phldr="1"/>
      <dgm:spPr/>
    </dgm:pt>
    <dgm:pt modelId="{FDC4B5D6-614C-404F-9338-B84B8FEFCE59}">
      <dgm:prSet phldrT="[Texto]" custT="1"/>
      <dgm:spPr/>
      <dgm:t>
        <a:bodyPr/>
        <a:lstStyle/>
        <a:p>
          <a:r>
            <a:rPr lang="es-MX" sz="2600" dirty="0" smtClean="0"/>
            <a:t>Neumonía</a:t>
          </a:r>
        </a:p>
        <a:p>
          <a:r>
            <a:rPr lang="es-MX" sz="2000" dirty="0" smtClean="0"/>
            <a:t>(6 – 32%)</a:t>
          </a:r>
          <a:endParaRPr lang="es-MX" sz="2000" dirty="0"/>
        </a:p>
      </dgm:t>
    </dgm:pt>
    <dgm:pt modelId="{A6A80ABD-6819-4A59-817F-D392E9F35318}" type="parTrans" cxnId="{2E0A2805-B785-43D2-A731-CA966A5033CA}">
      <dgm:prSet/>
      <dgm:spPr/>
      <dgm:t>
        <a:bodyPr/>
        <a:lstStyle/>
        <a:p>
          <a:endParaRPr lang="es-MX"/>
        </a:p>
      </dgm:t>
    </dgm:pt>
    <dgm:pt modelId="{AC7A3487-3984-418D-867A-351DDC110230}" type="sibTrans" cxnId="{2E0A2805-B785-43D2-A731-CA966A5033CA}">
      <dgm:prSet/>
      <dgm:spPr/>
      <dgm:t>
        <a:bodyPr/>
        <a:lstStyle/>
        <a:p>
          <a:endParaRPr lang="es-MX"/>
        </a:p>
      </dgm:t>
    </dgm:pt>
    <dgm:pt modelId="{CDA5CB5D-D77C-4CA1-A757-66180B5E7840}">
      <dgm:prSet phldrT="[Texto]"/>
      <dgm:spPr/>
      <dgm:t>
        <a:bodyPr/>
        <a:lstStyle/>
        <a:p>
          <a:r>
            <a:rPr lang="es-MX" dirty="0" smtClean="0"/>
            <a:t>OMA, Conjuntivitis</a:t>
          </a:r>
        </a:p>
        <a:p>
          <a:r>
            <a:rPr lang="es-MX" dirty="0" smtClean="0"/>
            <a:t>Ceguera (7%)</a:t>
          </a:r>
          <a:endParaRPr lang="es-MX" dirty="0"/>
        </a:p>
      </dgm:t>
    </dgm:pt>
    <dgm:pt modelId="{28B8E1F4-7615-4A2E-87F8-0A539E952BED}" type="parTrans" cxnId="{697BC575-463F-4F5D-BC1D-EF17930634DD}">
      <dgm:prSet/>
      <dgm:spPr/>
      <dgm:t>
        <a:bodyPr/>
        <a:lstStyle/>
        <a:p>
          <a:endParaRPr lang="es-MX"/>
        </a:p>
      </dgm:t>
    </dgm:pt>
    <dgm:pt modelId="{BCF5D32F-5341-4ADA-913B-0857DB73854B}" type="sibTrans" cxnId="{697BC575-463F-4F5D-BC1D-EF17930634DD}">
      <dgm:prSet/>
      <dgm:spPr/>
      <dgm:t>
        <a:bodyPr/>
        <a:lstStyle/>
        <a:p>
          <a:endParaRPr lang="es-MX"/>
        </a:p>
      </dgm:t>
    </dgm:pt>
    <dgm:pt modelId="{F71DA492-49A5-47E3-8079-53F126D5F5AD}">
      <dgm:prSet phldrT="[Texto]"/>
      <dgm:spPr/>
      <dgm:t>
        <a:bodyPr/>
        <a:lstStyle/>
        <a:p>
          <a:r>
            <a:rPr lang="es-MX" dirty="0" smtClean="0"/>
            <a:t>Encefalitis (0.1%)</a:t>
          </a:r>
        </a:p>
        <a:p>
          <a:r>
            <a:rPr lang="es-MX" dirty="0" err="1" smtClean="0"/>
            <a:t>Panencefalitis</a:t>
          </a:r>
          <a:r>
            <a:rPr lang="es-MX" dirty="0" smtClean="0"/>
            <a:t> </a:t>
          </a:r>
          <a:r>
            <a:rPr lang="es-MX" dirty="0" err="1" smtClean="0"/>
            <a:t>esclerosante</a:t>
          </a:r>
          <a:r>
            <a:rPr lang="es-MX" dirty="0" smtClean="0"/>
            <a:t> subaguda</a:t>
          </a:r>
          <a:endParaRPr lang="es-MX" dirty="0"/>
        </a:p>
      </dgm:t>
    </dgm:pt>
    <dgm:pt modelId="{871A5734-DC57-4BDC-BFBE-A073A6BA7732}" type="parTrans" cxnId="{DA1BA064-C037-430B-8085-757DB6F3427C}">
      <dgm:prSet/>
      <dgm:spPr/>
      <dgm:t>
        <a:bodyPr/>
        <a:lstStyle/>
        <a:p>
          <a:endParaRPr lang="es-MX"/>
        </a:p>
      </dgm:t>
    </dgm:pt>
    <dgm:pt modelId="{5282387C-0145-4A72-861E-A33C4E333EB9}" type="sibTrans" cxnId="{DA1BA064-C037-430B-8085-757DB6F3427C}">
      <dgm:prSet/>
      <dgm:spPr/>
      <dgm:t>
        <a:bodyPr/>
        <a:lstStyle/>
        <a:p>
          <a:endParaRPr lang="es-MX"/>
        </a:p>
      </dgm:t>
    </dgm:pt>
    <dgm:pt modelId="{45384CBB-D930-4E97-B8D5-2011585A2693}" type="pres">
      <dgm:prSet presAssocID="{14A535EE-FAD8-4500-AC6E-D181C95A859A}" presName="linearFlow" presStyleCnt="0">
        <dgm:presLayoutVars>
          <dgm:dir/>
          <dgm:resizeHandles val="exact"/>
        </dgm:presLayoutVars>
      </dgm:prSet>
      <dgm:spPr/>
    </dgm:pt>
    <dgm:pt modelId="{C5E72111-856A-4011-9964-88A5D87BF1CC}" type="pres">
      <dgm:prSet presAssocID="{FDC4B5D6-614C-404F-9338-B84B8FEFCE59}" presName="composite" presStyleCnt="0"/>
      <dgm:spPr/>
    </dgm:pt>
    <dgm:pt modelId="{2E35326F-634A-438C-8346-31836EEB00D2}" type="pres">
      <dgm:prSet presAssocID="{FDC4B5D6-614C-404F-9338-B84B8FEFCE59}" presName="imgShp" presStyleLbl="fgImgPlace1" presStyleIdx="0" presStyleCnt="3"/>
      <dgm:spPr>
        <a:blipFill rotWithShape="1">
          <a:blip xmlns:r="http://schemas.openxmlformats.org/officeDocument/2006/relationships" r:embed="rId1"/>
          <a:stretch>
            <a:fillRect/>
          </a:stretch>
        </a:blipFill>
      </dgm:spPr>
    </dgm:pt>
    <dgm:pt modelId="{61F9A29A-A25C-4300-BC9E-C5EF76C9EB7E}" type="pres">
      <dgm:prSet presAssocID="{FDC4B5D6-614C-404F-9338-B84B8FEFCE59}" presName="txShp" presStyleLbl="node1" presStyleIdx="0" presStyleCnt="3">
        <dgm:presLayoutVars>
          <dgm:bulletEnabled val="1"/>
        </dgm:presLayoutVars>
      </dgm:prSet>
      <dgm:spPr/>
      <dgm:t>
        <a:bodyPr/>
        <a:lstStyle/>
        <a:p>
          <a:endParaRPr lang="es-MX"/>
        </a:p>
      </dgm:t>
    </dgm:pt>
    <dgm:pt modelId="{3910F8E0-5673-4F75-BA73-60D3B74A4034}" type="pres">
      <dgm:prSet presAssocID="{AC7A3487-3984-418D-867A-351DDC110230}" presName="spacing" presStyleCnt="0"/>
      <dgm:spPr/>
    </dgm:pt>
    <dgm:pt modelId="{4D91F07D-3DCB-45D0-B7A0-BBFB3D1B6D08}" type="pres">
      <dgm:prSet presAssocID="{CDA5CB5D-D77C-4CA1-A757-66180B5E7840}" presName="composite" presStyleCnt="0"/>
      <dgm:spPr/>
    </dgm:pt>
    <dgm:pt modelId="{30C186DF-8A49-4F50-80A0-A3381668355F}" type="pres">
      <dgm:prSet presAssocID="{CDA5CB5D-D77C-4CA1-A757-66180B5E7840}" presName="imgShp" presStyleLbl="fgImgPlace1" presStyleIdx="1" presStyleCnt="3"/>
      <dgm:spPr/>
      <dgm:t>
        <a:bodyPr/>
        <a:lstStyle/>
        <a:p>
          <a:endParaRPr lang="es-MX"/>
        </a:p>
      </dgm:t>
    </dgm:pt>
    <dgm:pt modelId="{4417C98F-7088-4738-82C7-BF20B613C797}" type="pres">
      <dgm:prSet presAssocID="{CDA5CB5D-D77C-4CA1-A757-66180B5E7840}" presName="txShp" presStyleLbl="node1" presStyleIdx="1" presStyleCnt="3">
        <dgm:presLayoutVars>
          <dgm:bulletEnabled val="1"/>
        </dgm:presLayoutVars>
      </dgm:prSet>
      <dgm:spPr/>
      <dgm:t>
        <a:bodyPr/>
        <a:lstStyle/>
        <a:p>
          <a:endParaRPr lang="es-MX"/>
        </a:p>
      </dgm:t>
    </dgm:pt>
    <dgm:pt modelId="{84B1341A-D709-4D7B-BA35-A5C4DDA65DDF}" type="pres">
      <dgm:prSet presAssocID="{BCF5D32F-5341-4ADA-913B-0857DB73854B}" presName="spacing" presStyleCnt="0"/>
      <dgm:spPr/>
    </dgm:pt>
    <dgm:pt modelId="{F40249B6-C5B1-44A2-9BF1-B88916ADA1E9}" type="pres">
      <dgm:prSet presAssocID="{F71DA492-49A5-47E3-8079-53F126D5F5AD}" presName="composite" presStyleCnt="0"/>
      <dgm:spPr/>
    </dgm:pt>
    <dgm:pt modelId="{25A3B92F-3C12-4DB4-BD09-CD14660544B1}" type="pres">
      <dgm:prSet presAssocID="{F71DA492-49A5-47E3-8079-53F126D5F5AD}" presName="imgShp" presStyleLbl="fgImgPlace1" presStyleIdx="2" presStyleCnt="3" custLinFactNeighborX="-7848" custLinFactNeighborY="1728"/>
      <dgm:spPr>
        <a:blipFill rotWithShape="1">
          <a:blip xmlns:r="http://schemas.openxmlformats.org/officeDocument/2006/relationships" r:embed="rId2"/>
          <a:stretch>
            <a:fillRect/>
          </a:stretch>
        </a:blipFill>
      </dgm:spPr>
      <dgm:t>
        <a:bodyPr/>
        <a:lstStyle/>
        <a:p>
          <a:endParaRPr lang="es-MX"/>
        </a:p>
      </dgm:t>
    </dgm:pt>
    <dgm:pt modelId="{B19381AF-9BAE-406A-BB42-D6C0BDFFB586}" type="pres">
      <dgm:prSet presAssocID="{F71DA492-49A5-47E3-8079-53F126D5F5AD}" presName="txShp" presStyleLbl="node1" presStyleIdx="2" presStyleCnt="3">
        <dgm:presLayoutVars>
          <dgm:bulletEnabled val="1"/>
        </dgm:presLayoutVars>
      </dgm:prSet>
      <dgm:spPr/>
      <dgm:t>
        <a:bodyPr/>
        <a:lstStyle/>
        <a:p>
          <a:endParaRPr lang="es-MX"/>
        </a:p>
      </dgm:t>
    </dgm:pt>
  </dgm:ptLst>
  <dgm:cxnLst>
    <dgm:cxn modelId="{7A360EEA-D273-470B-9F12-F5E807E4F322}" type="presOf" srcId="{FDC4B5D6-614C-404F-9338-B84B8FEFCE59}" destId="{61F9A29A-A25C-4300-BC9E-C5EF76C9EB7E}" srcOrd="0" destOrd="0" presId="urn:microsoft.com/office/officeart/2005/8/layout/vList3"/>
    <dgm:cxn modelId="{A6D27C15-BAE4-4E0D-9C6B-4DCEEDAAB410}" type="presOf" srcId="{CDA5CB5D-D77C-4CA1-A757-66180B5E7840}" destId="{4417C98F-7088-4738-82C7-BF20B613C797}" srcOrd="0" destOrd="0" presId="urn:microsoft.com/office/officeart/2005/8/layout/vList3"/>
    <dgm:cxn modelId="{B3ED6C48-E74D-4F7A-8258-44DB5196B0C7}" type="presOf" srcId="{14A535EE-FAD8-4500-AC6E-D181C95A859A}" destId="{45384CBB-D930-4E97-B8D5-2011585A2693}" srcOrd="0" destOrd="0" presId="urn:microsoft.com/office/officeart/2005/8/layout/vList3"/>
    <dgm:cxn modelId="{697BC575-463F-4F5D-BC1D-EF17930634DD}" srcId="{14A535EE-FAD8-4500-AC6E-D181C95A859A}" destId="{CDA5CB5D-D77C-4CA1-A757-66180B5E7840}" srcOrd="1" destOrd="0" parTransId="{28B8E1F4-7615-4A2E-87F8-0A539E952BED}" sibTransId="{BCF5D32F-5341-4ADA-913B-0857DB73854B}"/>
    <dgm:cxn modelId="{2E0A2805-B785-43D2-A731-CA966A5033CA}" srcId="{14A535EE-FAD8-4500-AC6E-D181C95A859A}" destId="{FDC4B5D6-614C-404F-9338-B84B8FEFCE59}" srcOrd="0" destOrd="0" parTransId="{A6A80ABD-6819-4A59-817F-D392E9F35318}" sibTransId="{AC7A3487-3984-418D-867A-351DDC110230}"/>
    <dgm:cxn modelId="{01339F6F-92B8-4496-90DA-7A235E28955C}" type="presOf" srcId="{F71DA492-49A5-47E3-8079-53F126D5F5AD}" destId="{B19381AF-9BAE-406A-BB42-D6C0BDFFB586}" srcOrd="0" destOrd="0" presId="urn:microsoft.com/office/officeart/2005/8/layout/vList3"/>
    <dgm:cxn modelId="{DA1BA064-C037-430B-8085-757DB6F3427C}" srcId="{14A535EE-FAD8-4500-AC6E-D181C95A859A}" destId="{F71DA492-49A5-47E3-8079-53F126D5F5AD}" srcOrd="2" destOrd="0" parTransId="{871A5734-DC57-4BDC-BFBE-A073A6BA7732}" sibTransId="{5282387C-0145-4A72-861E-A33C4E333EB9}"/>
    <dgm:cxn modelId="{A7C0A4D6-0601-43AB-A77E-1B8A633DB600}" type="presParOf" srcId="{45384CBB-D930-4E97-B8D5-2011585A2693}" destId="{C5E72111-856A-4011-9964-88A5D87BF1CC}" srcOrd="0" destOrd="0" presId="urn:microsoft.com/office/officeart/2005/8/layout/vList3"/>
    <dgm:cxn modelId="{D42775DD-5AA2-453C-BDDB-EF5E8F8138ED}" type="presParOf" srcId="{C5E72111-856A-4011-9964-88A5D87BF1CC}" destId="{2E35326F-634A-438C-8346-31836EEB00D2}" srcOrd="0" destOrd="0" presId="urn:microsoft.com/office/officeart/2005/8/layout/vList3"/>
    <dgm:cxn modelId="{CD79A5EE-B0CD-4480-84FA-3778ABA3E5AB}" type="presParOf" srcId="{C5E72111-856A-4011-9964-88A5D87BF1CC}" destId="{61F9A29A-A25C-4300-BC9E-C5EF76C9EB7E}" srcOrd="1" destOrd="0" presId="urn:microsoft.com/office/officeart/2005/8/layout/vList3"/>
    <dgm:cxn modelId="{F317E416-6E0F-46A1-B4CC-CE3F4ADE7B3C}" type="presParOf" srcId="{45384CBB-D930-4E97-B8D5-2011585A2693}" destId="{3910F8E0-5673-4F75-BA73-60D3B74A4034}" srcOrd="1" destOrd="0" presId="urn:microsoft.com/office/officeart/2005/8/layout/vList3"/>
    <dgm:cxn modelId="{B511E7D8-A399-40EC-9A8B-894619FF7076}" type="presParOf" srcId="{45384CBB-D930-4E97-B8D5-2011585A2693}" destId="{4D91F07D-3DCB-45D0-B7A0-BBFB3D1B6D08}" srcOrd="2" destOrd="0" presId="urn:microsoft.com/office/officeart/2005/8/layout/vList3"/>
    <dgm:cxn modelId="{B1DAD915-5EDF-48E5-987D-0E662DD6F2E2}" type="presParOf" srcId="{4D91F07D-3DCB-45D0-B7A0-BBFB3D1B6D08}" destId="{30C186DF-8A49-4F50-80A0-A3381668355F}" srcOrd="0" destOrd="0" presId="urn:microsoft.com/office/officeart/2005/8/layout/vList3"/>
    <dgm:cxn modelId="{B8F1522C-0656-4296-9795-F44741DFB2CD}" type="presParOf" srcId="{4D91F07D-3DCB-45D0-B7A0-BBFB3D1B6D08}" destId="{4417C98F-7088-4738-82C7-BF20B613C797}" srcOrd="1" destOrd="0" presId="urn:microsoft.com/office/officeart/2005/8/layout/vList3"/>
    <dgm:cxn modelId="{1C9E0DD1-531B-488A-A3FA-8583B1734CD9}" type="presParOf" srcId="{45384CBB-D930-4E97-B8D5-2011585A2693}" destId="{84B1341A-D709-4D7B-BA35-A5C4DDA65DDF}" srcOrd="3" destOrd="0" presId="urn:microsoft.com/office/officeart/2005/8/layout/vList3"/>
    <dgm:cxn modelId="{4651F90A-D6A1-4697-B5A5-D0415D1A20F5}" type="presParOf" srcId="{45384CBB-D930-4E97-B8D5-2011585A2693}" destId="{F40249B6-C5B1-44A2-9BF1-B88916ADA1E9}" srcOrd="4" destOrd="0" presId="urn:microsoft.com/office/officeart/2005/8/layout/vList3"/>
    <dgm:cxn modelId="{A570A1D4-F888-42F5-8D52-4448BFD3ACF5}" type="presParOf" srcId="{F40249B6-C5B1-44A2-9BF1-B88916ADA1E9}" destId="{25A3B92F-3C12-4DB4-BD09-CD14660544B1}" srcOrd="0" destOrd="0" presId="urn:microsoft.com/office/officeart/2005/8/layout/vList3"/>
    <dgm:cxn modelId="{1D8C27B3-294E-4C1E-AABB-D4AE87617DAF}" type="presParOf" srcId="{F40249B6-C5B1-44A2-9BF1-B88916ADA1E9}" destId="{B19381AF-9BAE-406A-BB42-D6C0BDFFB586}"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935D539-C311-487B-BF91-059F5CC1BE5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s-MX"/>
        </a:p>
      </dgm:t>
    </dgm:pt>
    <dgm:pt modelId="{3FCC2862-8A2D-4107-9DC5-FA10DAEDDA85}">
      <dgm:prSet phldrT="[Texto]"/>
      <dgm:spPr>
        <a:solidFill>
          <a:schemeClr val="bg2">
            <a:lumMod val="90000"/>
          </a:schemeClr>
        </a:solidFill>
      </dgm:spPr>
      <dgm:t>
        <a:bodyPr/>
        <a:lstStyle/>
        <a:p>
          <a:r>
            <a:rPr lang="es-MX" dirty="0" smtClean="0"/>
            <a:t>Probable</a:t>
          </a:r>
          <a:endParaRPr lang="es-MX" dirty="0"/>
        </a:p>
      </dgm:t>
    </dgm:pt>
    <dgm:pt modelId="{A1BDF63A-34CB-429D-AB29-B7E1807D5999}" type="parTrans" cxnId="{A52E2D9B-300B-4495-978B-AF0B6DDF636F}">
      <dgm:prSet/>
      <dgm:spPr/>
      <dgm:t>
        <a:bodyPr/>
        <a:lstStyle/>
        <a:p>
          <a:endParaRPr lang="es-MX"/>
        </a:p>
      </dgm:t>
    </dgm:pt>
    <dgm:pt modelId="{4DBEFD7D-F38F-41CD-B4E6-5E193C6B8296}" type="sibTrans" cxnId="{A52E2D9B-300B-4495-978B-AF0B6DDF636F}">
      <dgm:prSet/>
      <dgm:spPr/>
      <dgm:t>
        <a:bodyPr/>
        <a:lstStyle/>
        <a:p>
          <a:endParaRPr lang="es-MX"/>
        </a:p>
      </dgm:t>
    </dgm:pt>
    <dgm:pt modelId="{C86B56BF-149D-455A-9827-EA1443F6DC66}">
      <dgm:prSet phldrT="[Texto]"/>
      <dgm:spPr>
        <a:solidFill>
          <a:schemeClr val="accent4">
            <a:lumMod val="20000"/>
            <a:lumOff val="80000"/>
            <a:alpha val="90000"/>
          </a:schemeClr>
        </a:solidFill>
      </dgm:spPr>
      <dgm:t>
        <a:bodyPr/>
        <a:lstStyle/>
        <a:p>
          <a:r>
            <a:rPr lang="es-MX" dirty="0" smtClean="0"/>
            <a:t>Toda persona de cualquier edad que presente fiebre y exantema </a:t>
          </a:r>
          <a:r>
            <a:rPr lang="es-MX" dirty="0" err="1" smtClean="0"/>
            <a:t>maculopapular</a:t>
          </a:r>
          <a:r>
            <a:rPr lang="es-MX" dirty="0" smtClean="0"/>
            <a:t>, y uno o más de:</a:t>
          </a:r>
          <a:endParaRPr lang="es-MX" dirty="0"/>
        </a:p>
      </dgm:t>
    </dgm:pt>
    <dgm:pt modelId="{89B6ACF4-0DA9-4257-AF5B-E10A49C0B6AA}" type="parTrans" cxnId="{8F4907C6-B8D4-4159-9629-47D50B2C55CF}">
      <dgm:prSet/>
      <dgm:spPr/>
      <dgm:t>
        <a:bodyPr/>
        <a:lstStyle/>
        <a:p>
          <a:endParaRPr lang="es-MX"/>
        </a:p>
      </dgm:t>
    </dgm:pt>
    <dgm:pt modelId="{8AB75550-4BED-4C1A-A8D6-A664BE2814B7}" type="sibTrans" cxnId="{8F4907C6-B8D4-4159-9629-47D50B2C55CF}">
      <dgm:prSet/>
      <dgm:spPr/>
      <dgm:t>
        <a:bodyPr/>
        <a:lstStyle/>
        <a:p>
          <a:endParaRPr lang="es-MX"/>
        </a:p>
      </dgm:t>
    </dgm:pt>
    <dgm:pt modelId="{1BEA581C-D51E-435F-8825-F0D6852E4D7A}">
      <dgm:prSet phldrT="[Texto]"/>
      <dgm:spPr>
        <a:solidFill>
          <a:srgbClr val="92D050"/>
        </a:solidFill>
      </dgm:spPr>
      <dgm:t>
        <a:bodyPr/>
        <a:lstStyle/>
        <a:p>
          <a:r>
            <a:rPr lang="es-MX" dirty="0" smtClean="0"/>
            <a:t>Confirmado</a:t>
          </a:r>
          <a:endParaRPr lang="es-MX" dirty="0"/>
        </a:p>
      </dgm:t>
    </dgm:pt>
    <dgm:pt modelId="{77BB3BE3-654C-452F-AF06-6579F3F8BB42}" type="parTrans" cxnId="{A1D36D47-8FC4-4241-842D-0A19C44E9A4A}">
      <dgm:prSet/>
      <dgm:spPr/>
      <dgm:t>
        <a:bodyPr/>
        <a:lstStyle/>
        <a:p>
          <a:endParaRPr lang="es-MX"/>
        </a:p>
      </dgm:t>
    </dgm:pt>
    <dgm:pt modelId="{0AB0D1A0-F4E7-4AFF-B6B2-D8FE6B5F060E}" type="sibTrans" cxnId="{A1D36D47-8FC4-4241-842D-0A19C44E9A4A}">
      <dgm:prSet/>
      <dgm:spPr/>
      <dgm:t>
        <a:bodyPr/>
        <a:lstStyle/>
        <a:p>
          <a:endParaRPr lang="es-MX"/>
        </a:p>
      </dgm:t>
    </dgm:pt>
    <dgm:pt modelId="{92F71FF1-DA2F-4F60-8AB0-FF82A2166429}">
      <dgm:prSet phldrT="[Texto]"/>
      <dgm:spPr>
        <a:solidFill>
          <a:srgbClr val="DDFE8C">
            <a:alpha val="89804"/>
          </a:srgbClr>
        </a:solidFill>
      </dgm:spPr>
      <dgm:t>
        <a:bodyPr/>
        <a:lstStyle/>
        <a:p>
          <a:r>
            <a:rPr lang="es-MX" dirty="0" smtClean="0"/>
            <a:t>Todo probable en el que se demuestre infección por virus del sarampión/rubéola mediante técnicas de laboratorio reconocidas por el InDRE</a:t>
          </a:r>
          <a:endParaRPr lang="es-MX" dirty="0"/>
        </a:p>
      </dgm:t>
    </dgm:pt>
    <dgm:pt modelId="{BD8D8BB7-4CB2-4730-9B20-154DF1139926}" type="parTrans" cxnId="{652C9112-0BE9-4EEF-8FA5-05A6A5F4ADE9}">
      <dgm:prSet/>
      <dgm:spPr/>
      <dgm:t>
        <a:bodyPr/>
        <a:lstStyle/>
        <a:p>
          <a:endParaRPr lang="es-MX"/>
        </a:p>
      </dgm:t>
    </dgm:pt>
    <dgm:pt modelId="{7F75A018-5319-4E62-8301-0A92BBC0CAF6}" type="sibTrans" cxnId="{652C9112-0BE9-4EEF-8FA5-05A6A5F4ADE9}">
      <dgm:prSet/>
      <dgm:spPr/>
      <dgm:t>
        <a:bodyPr/>
        <a:lstStyle/>
        <a:p>
          <a:endParaRPr lang="es-MX"/>
        </a:p>
      </dgm:t>
    </dgm:pt>
    <dgm:pt modelId="{8755C61B-44AE-4178-A715-5AF4DCA75CCF}">
      <dgm:prSet phldrT="[Texto]"/>
      <dgm:spPr/>
      <dgm:t>
        <a:bodyPr/>
        <a:lstStyle/>
        <a:p>
          <a:r>
            <a:rPr lang="es-MX" dirty="0" smtClean="0"/>
            <a:t>Descartado</a:t>
          </a:r>
          <a:endParaRPr lang="es-MX" dirty="0"/>
        </a:p>
      </dgm:t>
    </dgm:pt>
    <dgm:pt modelId="{FB6FD147-03C8-44BE-A471-646BADAEAAD3}" type="parTrans" cxnId="{CB60E543-B5AD-4078-BC1F-800B3CD48E0E}">
      <dgm:prSet/>
      <dgm:spPr/>
      <dgm:t>
        <a:bodyPr/>
        <a:lstStyle/>
        <a:p>
          <a:endParaRPr lang="es-MX"/>
        </a:p>
      </dgm:t>
    </dgm:pt>
    <dgm:pt modelId="{CC7A3327-2AAF-422A-80E3-26EA4E8BBF91}" type="sibTrans" cxnId="{CB60E543-B5AD-4078-BC1F-800B3CD48E0E}">
      <dgm:prSet/>
      <dgm:spPr/>
      <dgm:t>
        <a:bodyPr/>
        <a:lstStyle/>
        <a:p>
          <a:endParaRPr lang="es-MX"/>
        </a:p>
      </dgm:t>
    </dgm:pt>
    <dgm:pt modelId="{46A610A0-BA77-4A6B-A815-9B90B484DFDF}">
      <dgm:prSet phldrT="[Texto]"/>
      <dgm:spPr/>
      <dgm:t>
        <a:bodyPr/>
        <a:lstStyle/>
        <a:p>
          <a:r>
            <a:rPr lang="es-MX" dirty="0" smtClean="0"/>
            <a:t>Caso probable en el que se descarte infección por virus del sarampión/rubéola mediante pruebas de laboratorio</a:t>
          </a:r>
          <a:endParaRPr lang="es-MX" dirty="0"/>
        </a:p>
      </dgm:t>
    </dgm:pt>
    <dgm:pt modelId="{748251D1-656B-49B4-AF51-3525F5878808}" type="parTrans" cxnId="{7E48F346-481C-4C25-B8CC-616D323979ED}">
      <dgm:prSet/>
      <dgm:spPr/>
      <dgm:t>
        <a:bodyPr/>
        <a:lstStyle/>
        <a:p>
          <a:endParaRPr lang="es-MX"/>
        </a:p>
      </dgm:t>
    </dgm:pt>
    <dgm:pt modelId="{C7850D52-CF67-4510-88C9-6371F2D15E77}" type="sibTrans" cxnId="{7E48F346-481C-4C25-B8CC-616D323979ED}">
      <dgm:prSet/>
      <dgm:spPr/>
      <dgm:t>
        <a:bodyPr/>
        <a:lstStyle/>
        <a:p>
          <a:endParaRPr lang="es-MX"/>
        </a:p>
      </dgm:t>
    </dgm:pt>
    <dgm:pt modelId="{ABAEFB7D-1707-4864-803C-03FDC244A9A1}">
      <dgm:prSet phldrT="[Texto]"/>
      <dgm:spPr>
        <a:solidFill>
          <a:schemeClr val="accent4">
            <a:lumMod val="20000"/>
            <a:lumOff val="80000"/>
            <a:alpha val="90000"/>
          </a:schemeClr>
        </a:solidFill>
      </dgm:spPr>
      <dgm:t>
        <a:bodyPr/>
        <a:lstStyle/>
        <a:p>
          <a:r>
            <a:rPr lang="es-MX" dirty="0" smtClean="0"/>
            <a:t>	Tos,  coriza, conjuntivitis o adenomegalias	(</a:t>
          </a:r>
          <a:r>
            <a:rPr lang="es-MX" dirty="0" err="1" smtClean="0"/>
            <a:t>retroauriculares</a:t>
          </a:r>
          <a:r>
            <a:rPr lang="es-MX" dirty="0" smtClean="0"/>
            <a:t>, 	occipitales o cervicales).</a:t>
          </a:r>
          <a:endParaRPr lang="es-MX" dirty="0"/>
        </a:p>
      </dgm:t>
    </dgm:pt>
    <dgm:pt modelId="{D52AAAD9-7C45-4C34-9D7B-F662C6FBF0A4}" type="parTrans" cxnId="{FDCB0F41-E465-4C4B-B4AC-C58F110221BA}">
      <dgm:prSet/>
      <dgm:spPr/>
      <dgm:t>
        <a:bodyPr/>
        <a:lstStyle/>
        <a:p>
          <a:endParaRPr lang="es-MX"/>
        </a:p>
      </dgm:t>
    </dgm:pt>
    <dgm:pt modelId="{CE6E5E63-F0AB-46F4-8E97-DDE0020C74B7}" type="sibTrans" cxnId="{FDCB0F41-E465-4C4B-B4AC-C58F110221BA}">
      <dgm:prSet/>
      <dgm:spPr/>
      <dgm:t>
        <a:bodyPr/>
        <a:lstStyle/>
        <a:p>
          <a:endParaRPr lang="es-MX"/>
        </a:p>
      </dgm:t>
    </dgm:pt>
    <dgm:pt modelId="{34313790-1986-4C21-9CC5-8A9FDEF6F59F}">
      <dgm:prSet phldrT="[Texto]"/>
      <dgm:spPr>
        <a:solidFill>
          <a:srgbClr val="DDFE8C">
            <a:alpha val="89804"/>
          </a:srgbClr>
        </a:solidFill>
      </dgm:spPr>
      <dgm:t>
        <a:bodyPr/>
        <a:lstStyle/>
        <a:p>
          <a:r>
            <a:rPr lang="es-MX" dirty="0" smtClean="0"/>
            <a:t>Probable sin resultado de laboratorio y que esté asociado epidemiológicamente a otro caso confirmado por laboratorio.</a:t>
          </a:r>
          <a:endParaRPr lang="es-MX" dirty="0"/>
        </a:p>
      </dgm:t>
    </dgm:pt>
    <dgm:pt modelId="{E8FB2221-437B-45DB-9BC9-306DFE6FB1FF}" type="parTrans" cxnId="{21435C38-4F50-4015-99CA-3ABA7D06AA89}">
      <dgm:prSet/>
      <dgm:spPr/>
      <dgm:t>
        <a:bodyPr/>
        <a:lstStyle/>
        <a:p>
          <a:endParaRPr lang="es-MX"/>
        </a:p>
      </dgm:t>
    </dgm:pt>
    <dgm:pt modelId="{9AD9F52E-6D54-4D35-A3AF-CBD8DF492D4C}" type="sibTrans" cxnId="{21435C38-4F50-4015-99CA-3ABA7D06AA89}">
      <dgm:prSet/>
      <dgm:spPr/>
      <dgm:t>
        <a:bodyPr/>
        <a:lstStyle/>
        <a:p>
          <a:endParaRPr lang="es-MX"/>
        </a:p>
      </dgm:t>
    </dgm:pt>
    <dgm:pt modelId="{B64237D7-F6FA-40EE-90EA-1AD6E268418B}">
      <dgm:prSet phldrT="[Texto]"/>
      <dgm:spPr/>
      <dgm:t>
        <a:bodyPr/>
        <a:lstStyle/>
        <a:p>
          <a:r>
            <a:rPr lang="es-MX" dirty="0" smtClean="0"/>
            <a:t>Probable en el que no se obtuvieron muestras de laboratorio, pero cuenta con evidencias clínicas y epidemiológicas para descartar el diagnóstico de sarampión/rubéola por un comité de expertos independiente.</a:t>
          </a:r>
          <a:endParaRPr lang="es-MX" dirty="0"/>
        </a:p>
      </dgm:t>
    </dgm:pt>
    <dgm:pt modelId="{41E9FB6E-3D63-44C8-916B-EB9E41E25D77}" type="parTrans" cxnId="{E2E4E2E0-D9C6-43AF-BE00-52D19D6B0BD0}">
      <dgm:prSet/>
      <dgm:spPr/>
      <dgm:t>
        <a:bodyPr/>
        <a:lstStyle/>
        <a:p>
          <a:endParaRPr lang="es-MX"/>
        </a:p>
      </dgm:t>
    </dgm:pt>
    <dgm:pt modelId="{3B5B0662-8118-4A5A-9871-F5B4D52B0AF7}" type="sibTrans" cxnId="{E2E4E2E0-D9C6-43AF-BE00-52D19D6B0BD0}">
      <dgm:prSet/>
      <dgm:spPr/>
      <dgm:t>
        <a:bodyPr/>
        <a:lstStyle/>
        <a:p>
          <a:endParaRPr lang="es-MX"/>
        </a:p>
      </dgm:t>
    </dgm:pt>
    <dgm:pt modelId="{E4EE0649-D162-4169-8318-64E8086A2828}" type="pres">
      <dgm:prSet presAssocID="{A935D539-C311-487B-BF91-059F5CC1BE57}" presName="Name0" presStyleCnt="0">
        <dgm:presLayoutVars>
          <dgm:dir/>
          <dgm:animLvl val="lvl"/>
          <dgm:resizeHandles val="exact"/>
        </dgm:presLayoutVars>
      </dgm:prSet>
      <dgm:spPr/>
      <dgm:t>
        <a:bodyPr/>
        <a:lstStyle/>
        <a:p>
          <a:endParaRPr lang="es-MX"/>
        </a:p>
      </dgm:t>
    </dgm:pt>
    <dgm:pt modelId="{76E15165-ED31-439D-A337-C09A2A14DCC2}" type="pres">
      <dgm:prSet presAssocID="{3FCC2862-8A2D-4107-9DC5-FA10DAEDDA85}" presName="linNode" presStyleCnt="0"/>
      <dgm:spPr/>
    </dgm:pt>
    <dgm:pt modelId="{3D3FF2EF-D33B-436C-A163-DC01EC124413}" type="pres">
      <dgm:prSet presAssocID="{3FCC2862-8A2D-4107-9DC5-FA10DAEDDA85}" presName="parentText" presStyleLbl="node1" presStyleIdx="0" presStyleCnt="3" custScaleX="73293">
        <dgm:presLayoutVars>
          <dgm:chMax val="1"/>
          <dgm:bulletEnabled val="1"/>
        </dgm:presLayoutVars>
      </dgm:prSet>
      <dgm:spPr/>
      <dgm:t>
        <a:bodyPr/>
        <a:lstStyle/>
        <a:p>
          <a:endParaRPr lang="es-MX"/>
        </a:p>
      </dgm:t>
    </dgm:pt>
    <dgm:pt modelId="{0CE0F43D-6F2A-4600-A12A-26689DDE8964}" type="pres">
      <dgm:prSet presAssocID="{3FCC2862-8A2D-4107-9DC5-FA10DAEDDA85}" presName="descendantText" presStyleLbl="alignAccFollowNode1" presStyleIdx="0" presStyleCnt="3" custScaleX="112156">
        <dgm:presLayoutVars>
          <dgm:bulletEnabled val="1"/>
        </dgm:presLayoutVars>
      </dgm:prSet>
      <dgm:spPr/>
      <dgm:t>
        <a:bodyPr/>
        <a:lstStyle/>
        <a:p>
          <a:endParaRPr lang="es-MX"/>
        </a:p>
      </dgm:t>
    </dgm:pt>
    <dgm:pt modelId="{9340EDC8-30C6-43C9-A82D-403D1D02FA4F}" type="pres">
      <dgm:prSet presAssocID="{4DBEFD7D-F38F-41CD-B4E6-5E193C6B8296}" presName="sp" presStyleCnt="0"/>
      <dgm:spPr/>
    </dgm:pt>
    <dgm:pt modelId="{4364999E-095D-407E-895D-814790005101}" type="pres">
      <dgm:prSet presAssocID="{1BEA581C-D51E-435F-8825-F0D6852E4D7A}" presName="linNode" presStyleCnt="0"/>
      <dgm:spPr/>
    </dgm:pt>
    <dgm:pt modelId="{CD896003-9F3C-4E88-BBF2-3B9C7082D10C}" type="pres">
      <dgm:prSet presAssocID="{1BEA581C-D51E-435F-8825-F0D6852E4D7A}" presName="parentText" presStyleLbl="node1" presStyleIdx="1" presStyleCnt="3" custScaleX="73293">
        <dgm:presLayoutVars>
          <dgm:chMax val="1"/>
          <dgm:bulletEnabled val="1"/>
        </dgm:presLayoutVars>
      </dgm:prSet>
      <dgm:spPr/>
      <dgm:t>
        <a:bodyPr/>
        <a:lstStyle/>
        <a:p>
          <a:endParaRPr lang="es-MX"/>
        </a:p>
      </dgm:t>
    </dgm:pt>
    <dgm:pt modelId="{5597CE84-5D23-4A04-BF9A-3513ABCF511E}" type="pres">
      <dgm:prSet presAssocID="{1BEA581C-D51E-435F-8825-F0D6852E4D7A}" presName="descendantText" presStyleLbl="alignAccFollowNode1" presStyleIdx="1" presStyleCnt="3" custScaleX="131557" custLinFactNeighborX="2203">
        <dgm:presLayoutVars>
          <dgm:bulletEnabled val="1"/>
        </dgm:presLayoutVars>
      </dgm:prSet>
      <dgm:spPr/>
      <dgm:t>
        <a:bodyPr/>
        <a:lstStyle/>
        <a:p>
          <a:endParaRPr lang="es-MX"/>
        </a:p>
      </dgm:t>
    </dgm:pt>
    <dgm:pt modelId="{2EFB2FB8-F37D-4457-9155-46D00E4CE213}" type="pres">
      <dgm:prSet presAssocID="{0AB0D1A0-F4E7-4AFF-B6B2-D8FE6B5F060E}" presName="sp" presStyleCnt="0"/>
      <dgm:spPr/>
    </dgm:pt>
    <dgm:pt modelId="{376B1CA6-4242-4AE8-916B-257EC0F68DDD}" type="pres">
      <dgm:prSet presAssocID="{8755C61B-44AE-4178-A715-5AF4DCA75CCF}" presName="linNode" presStyleCnt="0"/>
      <dgm:spPr/>
    </dgm:pt>
    <dgm:pt modelId="{3AAD15B8-52CC-4AE9-B90D-D678895F5CE8}" type="pres">
      <dgm:prSet presAssocID="{8755C61B-44AE-4178-A715-5AF4DCA75CCF}" presName="parentText" presStyleLbl="node1" presStyleIdx="2" presStyleCnt="3" custScaleX="73293">
        <dgm:presLayoutVars>
          <dgm:chMax val="1"/>
          <dgm:bulletEnabled val="1"/>
        </dgm:presLayoutVars>
      </dgm:prSet>
      <dgm:spPr/>
      <dgm:t>
        <a:bodyPr/>
        <a:lstStyle/>
        <a:p>
          <a:endParaRPr lang="es-MX"/>
        </a:p>
      </dgm:t>
    </dgm:pt>
    <dgm:pt modelId="{47AEB3F1-A025-4BF5-86D6-7D79581F1AF1}" type="pres">
      <dgm:prSet presAssocID="{8755C61B-44AE-4178-A715-5AF4DCA75CCF}" presName="descendantText" presStyleLbl="alignAccFollowNode1" presStyleIdx="2" presStyleCnt="3" custScaleX="117779">
        <dgm:presLayoutVars>
          <dgm:bulletEnabled val="1"/>
        </dgm:presLayoutVars>
      </dgm:prSet>
      <dgm:spPr/>
      <dgm:t>
        <a:bodyPr/>
        <a:lstStyle/>
        <a:p>
          <a:endParaRPr lang="es-MX"/>
        </a:p>
      </dgm:t>
    </dgm:pt>
  </dgm:ptLst>
  <dgm:cxnLst>
    <dgm:cxn modelId="{7E48F346-481C-4C25-B8CC-616D323979ED}" srcId="{8755C61B-44AE-4178-A715-5AF4DCA75CCF}" destId="{46A610A0-BA77-4A6B-A815-9B90B484DFDF}" srcOrd="0" destOrd="0" parTransId="{748251D1-656B-49B4-AF51-3525F5878808}" sibTransId="{C7850D52-CF67-4510-88C9-6371F2D15E77}"/>
    <dgm:cxn modelId="{8CC18618-6117-4FE8-A800-BC0A43F2A43E}" type="presOf" srcId="{ABAEFB7D-1707-4864-803C-03FDC244A9A1}" destId="{0CE0F43D-6F2A-4600-A12A-26689DDE8964}" srcOrd="0" destOrd="1" presId="urn:microsoft.com/office/officeart/2005/8/layout/vList5"/>
    <dgm:cxn modelId="{A52E2D9B-300B-4495-978B-AF0B6DDF636F}" srcId="{A935D539-C311-487B-BF91-059F5CC1BE57}" destId="{3FCC2862-8A2D-4107-9DC5-FA10DAEDDA85}" srcOrd="0" destOrd="0" parTransId="{A1BDF63A-34CB-429D-AB29-B7E1807D5999}" sibTransId="{4DBEFD7D-F38F-41CD-B4E6-5E193C6B8296}"/>
    <dgm:cxn modelId="{2C3DC47C-6824-41E0-A0E6-F77DCE71B590}" type="presOf" srcId="{46A610A0-BA77-4A6B-A815-9B90B484DFDF}" destId="{47AEB3F1-A025-4BF5-86D6-7D79581F1AF1}" srcOrd="0" destOrd="0" presId="urn:microsoft.com/office/officeart/2005/8/layout/vList5"/>
    <dgm:cxn modelId="{0F01253F-3726-41B6-9FDA-06E7D56EB5D0}" type="presOf" srcId="{8755C61B-44AE-4178-A715-5AF4DCA75CCF}" destId="{3AAD15B8-52CC-4AE9-B90D-D678895F5CE8}" srcOrd="0" destOrd="0" presId="urn:microsoft.com/office/officeart/2005/8/layout/vList5"/>
    <dgm:cxn modelId="{8F7A1184-3BCB-4C8E-A28A-0835108DBFEA}" type="presOf" srcId="{3FCC2862-8A2D-4107-9DC5-FA10DAEDDA85}" destId="{3D3FF2EF-D33B-436C-A163-DC01EC124413}" srcOrd="0" destOrd="0" presId="urn:microsoft.com/office/officeart/2005/8/layout/vList5"/>
    <dgm:cxn modelId="{8F4907C6-B8D4-4159-9629-47D50B2C55CF}" srcId="{3FCC2862-8A2D-4107-9DC5-FA10DAEDDA85}" destId="{C86B56BF-149D-455A-9827-EA1443F6DC66}" srcOrd="0" destOrd="0" parTransId="{89B6ACF4-0DA9-4257-AF5B-E10A49C0B6AA}" sibTransId="{8AB75550-4BED-4C1A-A8D6-A664BE2814B7}"/>
    <dgm:cxn modelId="{D33A309C-4C15-42F6-A828-D4E91EAE71C8}" type="presOf" srcId="{34313790-1986-4C21-9CC5-8A9FDEF6F59F}" destId="{5597CE84-5D23-4A04-BF9A-3513ABCF511E}" srcOrd="0" destOrd="1" presId="urn:microsoft.com/office/officeart/2005/8/layout/vList5"/>
    <dgm:cxn modelId="{A337CEB1-442D-4757-96FB-17651735B4E3}" type="presOf" srcId="{A935D539-C311-487B-BF91-059F5CC1BE57}" destId="{E4EE0649-D162-4169-8318-64E8086A2828}" srcOrd="0" destOrd="0" presId="urn:microsoft.com/office/officeart/2005/8/layout/vList5"/>
    <dgm:cxn modelId="{E2E4E2E0-D9C6-43AF-BE00-52D19D6B0BD0}" srcId="{8755C61B-44AE-4178-A715-5AF4DCA75CCF}" destId="{B64237D7-F6FA-40EE-90EA-1AD6E268418B}" srcOrd="1" destOrd="0" parTransId="{41E9FB6E-3D63-44C8-916B-EB9E41E25D77}" sibTransId="{3B5B0662-8118-4A5A-9871-F5B4D52B0AF7}"/>
    <dgm:cxn modelId="{652C9112-0BE9-4EEF-8FA5-05A6A5F4ADE9}" srcId="{1BEA581C-D51E-435F-8825-F0D6852E4D7A}" destId="{92F71FF1-DA2F-4F60-8AB0-FF82A2166429}" srcOrd="0" destOrd="0" parTransId="{BD8D8BB7-4CB2-4730-9B20-154DF1139926}" sibTransId="{7F75A018-5319-4E62-8301-0A92BBC0CAF6}"/>
    <dgm:cxn modelId="{51DB98D5-BAFA-441A-BB42-B75414BC3EB3}" type="presOf" srcId="{1BEA581C-D51E-435F-8825-F0D6852E4D7A}" destId="{CD896003-9F3C-4E88-BBF2-3B9C7082D10C}" srcOrd="0" destOrd="0" presId="urn:microsoft.com/office/officeart/2005/8/layout/vList5"/>
    <dgm:cxn modelId="{A1D36D47-8FC4-4241-842D-0A19C44E9A4A}" srcId="{A935D539-C311-487B-BF91-059F5CC1BE57}" destId="{1BEA581C-D51E-435F-8825-F0D6852E4D7A}" srcOrd="1" destOrd="0" parTransId="{77BB3BE3-654C-452F-AF06-6579F3F8BB42}" sibTransId="{0AB0D1A0-F4E7-4AFF-B6B2-D8FE6B5F060E}"/>
    <dgm:cxn modelId="{CB60E543-B5AD-4078-BC1F-800B3CD48E0E}" srcId="{A935D539-C311-487B-BF91-059F5CC1BE57}" destId="{8755C61B-44AE-4178-A715-5AF4DCA75CCF}" srcOrd="2" destOrd="0" parTransId="{FB6FD147-03C8-44BE-A471-646BADAEAAD3}" sibTransId="{CC7A3327-2AAF-422A-80E3-26EA4E8BBF91}"/>
    <dgm:cxn modelId="{26523893-87E2-47D1-B2F9-AC9F3A06A739}" type="presOf" srcId="{C86B56BF-149D-455A-9827-EA1443F6DC66}" destId="{0CE0F43D-6F2A-4600-A12A-26689DDE8964}" srcOrd="0" destOrd="0" presId="urn:microsoft.com/office/officeart/2005/8/layout/vList5"/>
    <dgm:cxn modelId="{21435C38-4F50-4015-99CA-3ABA7D06AA89}" srcId="{1BEA581C-D51E-435F-8825-F0D6852E4D7A}" destId="{34313790-1986-4C21-9CC5-8A9FDEF6F59F}" srcOrd="1" destOrd="0" parTransId="{E8FB2221-437B-45DB-9BC9-306DFE6FB1FF}" sibTransId="{9AD9F52E-6D54-4D35-A3AF-CBD8DF492D4C}"/>
    <dgm:cxn modelId="{37611BFD-D2ED-4C1F-A674-5B24F807A2A8}" type="presOf" srcId="{B64237D7-F6FA-40EE-90EA-1AD6E268418B}" destId="{47AEB3F1-A025-4BF5-86D6-7D79581F1AF1}" srcOrd="0" destOrd="1" presId="urn:microsoft.com/office/officeart/2005/8/layout/vList5"/>
    <dgm:cxn modelId="{6C7E8194-22A6-4208-B737-2FDB77072E89}" type="presOf" srcId="{92F71FF1-DA2F-4F60-8AB0-FF82A2166429}" destId="{5597CE84-5D23-4A04-BF9A-3513ABCF511E}" srcOrd="0" destOrd="0" presId="urn:microsoft.com/office/officeart/2005/8/layout/vList5"/>
    <dgm:cxn modelId="{FDCB0F41-E465-4C4B-B4AC-C58F110221BA}" srcId="{C86B56BF-149D-455A-9827-EA1443F6DC66}" destId="{ABAEFB7D-1707-4864-803C-03FDC244A9A1}" srcOrd="0" destOrd="0" parTransId="{D52AAAD9-7C45-4C34-9D7B-F662C6FBF0A4}" sibTransId="{CE6E5E63-F0AB-46F4-8E97-DDE0020C74B7}"/>
    <dgm:cxn modelId="{45A5BA42-A05F-4030-82AA-80CDAA01EE34}" type="presParOf" srcId="{E4EE0649-D162-4169-8318-64E8086A2828}" destId="{76E15165-ED31-439D-A337-C09A2A14DCC2}" srcOrd="0" destOrd="0" presId="urn:microsoft.com/office/officeart/2005/8/layout/vList5"/>
    <dgm:cxn modelId="{742FF1F4-B47B-4FC8-9444-317F0DC17F58}" type="presParOf" srcId="{76E15165-ED31-439D-A337-C09A2A14DCC2}" destId="{3D3FF2EF-D33B-436C-A163-DC01EC124413}" srcOrd="0" destOrd="0" presId="urn:microsoft.com/office/officeart/2005/8/layout/vList5"/>
    <dgm:cxn modelId="{5704A0BC-715A-4DA1-AC61-401FCD39893E}" type="presParOf" srcId="{76E15165-ED31-439D-A337-C09A2A14DCC2}" destId="{0CE0F43D-6F2A-4600-A12A-26689DDE8964}" srcOrd="1" destOrd="0" presId="urn:microsoft.com/office/officeart/2005/8/layout/vList5"/>
    <dgm:cxn modelId="{C9818272-5DB4-45B4-A304-25FEBB0767B4}" type="presParOf" srcId="{E4EE0649-D162-4169-8318-64E8086A2828}" destId="{9340EDC8-30C6-43C9-A82D-403D1D02FA4F}" srcOrd="1" destOrd="0" presId="urn:microsoft.com/office/officeart/2005/8/layout/vList5"/>
    <dgm:cxn modelId="{A14C4FDC-CE6D-4027-B54C-39134A59C94F}" type="presParOf" srcId="{E4EE0649-D162-4169-8318-64E8086A2828}" destId="{4364999E-095D-407E-895D-814790005101}" srcOrd="2" destOrd="0" presId="urn:microsoft.com/office/officeart/2005/8/layout/vList5"/>
    <dgm:cxn modelId="{450491F2-C501-4F5C-AF1E-69BB0D08881C}" type="presParOf" srcId="{4364999E-095D-407E-895D-814790005101}" destId="{CD896003-9F3C-4E88-BBF2-3B9C7082D10C}" srcOrd="0" destOrd="0" presId="urn:microsoft.com/office/officeart/2005/8/layout/vList5"/>
    <dgm:cxn modelId="{DF219E44-96E8-4272-A2BA-C54F39A91167}" type="presParOf" srcId="{4364999E-095D-407E-895D-814790005101}" destId="{5597CE84-5D23-4A04-BF9A-3513ABCF511E}" srcOrd="1" destOrd="0" presId="urn:microsoft.com/office/officeart/2005/8/layout/vList5"/>
    <dgm:cxn modelId="{9FC4AADD-E99F-43C5-BE2B-804096B3B17E}" type="presParOf" srcId="{E4EE0649-D162-4169-8318-64E8086A2828}" destId="{2EFB2FB8-F37D-4457-9155-46D00E4CE213}" srcOrd="3" destOrd="0" presId="urn:microsoft.com/office/officeart/2005/8/layout/vList5"/>
    <dgm:cxn modelId="{D29B799B-EE52-435D-B660-895CEEB6BE76}" type="presParOf" srcId="{E4EE0649-D162-4169-8318-64E8086A2828}" destId="{376B1CA6-4242-4AE8-916B-257EC0F68DDD}" srcOrd="4" destOrd="0" presId="urn:microsoft.com/office/officeart/2005/8/layout/vList5"/>
    <dgm:cxn modelId="{D6548ED4-552B-4599-886F-214FE24AFC45}" type="presParOf" srcId="{376B1CA6-4242-4AE8-916B-257EC0F68DDD}" destId="{3AAD15B8-52CC-4AE9-B90D-D678895F5CE8}" srcOrd="0" destOrd="0" presId="urn:microsoft.com/office/officeart/2005/8/layout/vList5"/>
    <dgm:cxn modelId="{455CCC6F-5086-4732-8B15-E0E2BC955B28}" type="presParOf" srcId="{376B1CA6-4242-4AE8-916B-257EC0F68DDD}" destId="{47AEB3F1-A025-4BF5-86D6-7D79581F1AF1}"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ADFC0A-F039-45AB-923F-DEFF1E21E750}" type="datetimeFigureOut">
              <a:rPr lang="es-MX" smtClean="0"/>
              <a:t>14/03/2018</a:t>
            </a:fld>
            <a:endParaRPr lang="es-MX"/>
          </a:p>
        </p:txBody>
      </p:sp>
      <p:sp>
        <p:nvSpPr>
          <p:cNvPr id="4" name="Marcador de imagen d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7DA9A-20BE-4685-84A4-C65F876562E7}" type="slidenum">
              <a:rPr lang="es-MX" smtClean="0"/>
              <a:t>‹Nº›</a:t>
            </a:fld>
            <a:endParaRPr lang="es-MX"/>
          </a:p>
        </p:txBody>
      </p:sp>
    </p:spTree>
    <p:extLst>
      <p:ext uri="{BB962C8B-B14F-4D97-AF65-F5344CB8AC3E}">
        <p14:creationId xmlns:p14="http://schemas.microsoft.com/office/powerpoint/2010/main" val="1578823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DBEC08EA-CBDD-41FC-974E-0244FFBAE4CB}" type="datetimeFigureOut">
              <a:rPr lang="es-MX" smtClean="0"/>
              <a:t>14/03/2018</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748C9DA9-7839-42FA-B6F3-EA8649E6D724}" type="slidenum">
              <a:rPr lang="es-MX" smtClean="0"/>
              <a:t>‹Nº›</a:t>
            </a:fld>
            <a:endParaRPr lang="es-MX"/>
          </a:p>
        </p:txBody>
      </p:sp>
      <p:pic>
        <p:nvPicPr>
          <p:cNvPr id="7" name="11 Imagen" descr="Servicios de Salud "/>
          <p:cNvPicPr>
            <a:picLocks noChangeAspect="1" noChangeArrowheads="1"/>
          </p:cNvPicPr>
          <p:nvPr userDrawn="1"/>
        </p:nvPicPr>
        <p:blipFill>
          <a:blip r:embed="rId2" cstate="print">
            <a:lum contrast="20000"/>
          </a:blip>
          <a:srcRect/>
          <a:stretch>
            <a:fillRect/>
          </a:stretch>
        </p:blipFill>
        <p:spPr bwMode="auto">
          <a:xfrm>
            <a:off x="539552" y="332656"/>
            <a:ext cx="1861608" cy="711200"/>
          </a:xfrm>
          <a:prstGeom prst="rect">
            <a:avLst/>
          </a:prstGeom>
          <a:noFill/>
          <a:ln w="9525">
            <a:noFill/>
            <a:miter lim="800000"/>
            <a:headEnd/>
            <a:tailEnd/>
          </a:ln>
        </p:spPr>
      </p:pic>
    </p:spTree>
    <p:extLst>
      <p:ext uri="{BB962C8B-B14F-4D97-AF65-F5344CB8AC3E}">
        <p14:creationId xmlns:p14="http://schemas.microsoft.com/office/powerpoint/2010/main" val="284613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DBEC08EA-CBDD-41FC-974E-0244FFBAE4CB}" type="datetimeFigureOut">
              <a:rPr lang="es-MX" smtClean="0"/>
              <a:t>14/03/2018</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748C9DA9-7839-42FA-B6F3-EA8649E6D724}" type="slidenum">
              <a:rPr lang="es-MX" smtClean="0"/>
              <a:t>‹Nº›</a:t>
            </a:fld>
            <a:endParaRPr lang="es-MX"/>
          </a:p>
        </p:txBody>
      </p:sp>
    </p:spTree>
    <p:extLst>
      <p:ext uri="{BB962C8B-B14F-4D97-AF65-F5344CB8AC3E}">
        <p14:creationId xmlns:p14="http://schemas.microsoft.com/office/powerpoint/2010/main" val="15981311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DBEC08EA-CBDD-41FC-974E-0244FFBAE4CB}" type="datetimeFigureOut">
              <a:rPr lang="es-MX" smtClean="0"/>
              <a:t>14/03/2018</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748C9DA9-7839-42FA-B6F3-EA8649E6D724}" type="slidenum">
              <a:rPr lang="es-MX" smtClean="0"/>
              <a:t>‹Nº›</a:t>
            </a:fld>
            <a:endParaRPr lang="es-MX"/>
          </a:p>
        </p:txBody>
      </p:sp>
    </p:spTree>
    <p:extLst>
      <p:ext uri="{BB962C8B-B14F-4D97-AF65-F5344CB8AC3E}">
        <p14:creationId xmlns:p14="http://schemas.microsoft.com/office/powerpoint/2010/main" val="421432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DBEC08EA-CBDD-41FC-974E-0244FFBAE4CB}" type="datetimeFigureOut">
              <a:rPr lang="es-MX" smtClean="0"/>
              <a:t>14/03/2018</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748C9DA9-7839-42FA-B6F3-EA8649E6D724}" type="slidenum">
              <a:rPr lang="es-MX" smtClean="0"/>
              <a:t>‹Nº›</a:t>
            </a:fld>
            <a:endParaRPr lang="es-MX"/>
          </a:p>
        </p:txBody>
      </p:sp>
    </p:spTree>
    <p:extLst>
      <p:ext uri="{BB962C8B-B14F-4D97-AF65-F5344CB8AC3E}">
        <p14:creationId xmlns:p14="http://schemas.microsoft.com/office/powerpoint/2010/main" val="1992679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DBEC08EA-CBDD-41FC-974E-0244FFBAE4CB}" type="datetimeFigureOut">
              <a:rPr lang="es-MX" smtClean="0"/>
              <a:t>14/03/2018</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748C9DA9-7839-42FA-B6F3-EA8649E6D724}" type="slidenum">
              <a:rPr lang="es-MX" smtClean="0"/>
              <a:t>‹Nº›</a:t>
            </a:fld>
            <a:endParaRPr lang="es-MX"/>
          </a:p>
        </p:txBody>
      </p:sp>
    </p:spTree>
    <p:extLst>
      <p:ext uri="{BB962C8B-B14F-4D97-AF65-F5344CB8AC3E}">
        <p14:creationId xmlns:p14="http://schemas.microsoft.com/office/powerpoint/2010/main" val="1488215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DBEC08EA-CBDD-41FC-974E-0244FFBAE4CB}" type="datetimeFigureOut">
              <a:rPr lang="es-MX" smtClean="0"/>
              <a:t>14/03/2018</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748C9DA9-7839-42FA-B6F3-EA8649E6D724}" type="slidenum">
              <a:rPr lang="es-MX" smtClean="0"/>
              <a:t>‹Nº›</a:t>
            </a:fld>
            <a:endParaRPr lang="es-MX"/>
          </a:p>
        </p:txBody>
      </p:sp>
    </p:spTree>
    <p:extLst>
      <p:ext uri="{BB962C8B-B14F-4D97-AF65-F5344CB8AC3E}">
        <p14:creationId xmlns:p14="http://schemas.microsoft.com/office/powerpoint/2010/main" val="2996582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DBEC08EA-CBDD-41FC-974E-0244FFBAE4CB}" type="datetimeFigureOut">
              <a:rPr lang="es-MX" smtClean="0"/>
              <a:t>14/03/2018</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748C9DA9-7839-42FA-B6F3-EA8649E6D724}" type="slidenum">
              <a:rPr lang="es-MX" smtClean="0"/>
              <a:t>‹Nº›</a:t>
            </a:fld>
            <a:endParaRPr lang="es-MX"/>
          </a:p>
        </p:txBody>
      </p:sp>
    </p:spTree>
    <p:extLst>
      <p:ext uri="{BB962C8B-B14F-4D97-AF65-F5344CB8AC3E}">
        <p14:creationId xmlns:p14="http://schemas.microsoft.com/office/powerpoint/2010/main" val="10091739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DBEC08EA-CBDD-41FC-974E-0244FFBAE4CB}" type="datetimeFigureOut">
              <a:rPr lang="es-MX" smtClean="0"/>
              <a:t>14/03/2018</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748C9DA9-7839-42FA-B6F3-EA8649E6D724}" type="slidenum">
              <a:rPr lang="es-MX" smtClean="0"/>
              <a:t>‹Nº›</a:t>
            </a:fld>
            <a:endParaRPr lang="es-MX"/>
          </a:p>
        </p:txBody>
      </p:sp>
    </p:spTree>
    <p:extLst>
      <p:ext uri="{BB962C8B-B14F-4D97-AF65-F5344CB8AC3E}">
        <p14:creationId xmlns:p14="http://schemas.microsoft.com/office/powerpoint/2010/main" val="208207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DBEC08EA-CBDD-41FC-974E-0244FFBAE4CB}" type="datetimeFigureOut">
              <a:rPr lang="es-MX" smtClean="0"/>
              <a:t>14/03/2018</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748C9DA9-7839-42FA-B6F3-EA8649E6D724}" type="slidenum">
              <a:rPr lang="es-MX" smtClean="0"/>
              <a:t>‹Nº›</a:t>
            </a:fld>
            <a:endParaRPr lang="es-MX"/>
          </a:p>
        </p:txBody>
      </p:sp>
      <p:pic>
        <p:nvPicPr>
          <p:cNvPr id="5" name="11 Imagen" descr="Servicios de Salud "/>
          <p:cNvPicPr>
            <a:picLocks noChangeAspect="1" noChangeArrowheads="1"/>
          </p:cNvPicPr>
          <p:nvPr userDrawn="1"/>
        </p:nvPicPr>
        <p:blipFill>
          <a:blip r:embed="rId2" cstate="print">
            <a:lum contrast="20000"/>
          </a:blip>
          <a:srcRect/>
          <a:stretch>
            <a:fillRect/>
          </a:stretch>
        </p:blipFill>
        <p:spPr bwMode="auto">
          <a:xfrm>
            <a:off x="539552" y="332656"/>
            <a:ext cx="1861608" cy="711200"/>
          </a:xfrm>
          <a:prstGeom prst="rect">
            <a:avLst/>
          </a:prstGeom>
          <a:noFill/>
          <a:ln w="9525">
            <a:noFill/>
            <a:miter lim="800000"/>
            <a:headEnd/>
            <a:tailEnd/>
          </a:ln>
        </p:spPr>
      </p:pic>
    </p:spTree>
    <p:extLst>
      <p:ext uri="{BB962C8B-B14F-4D97-AF65-F5344CB8AC3E}">
        <p14:creationId xmlns:p14="http://schemas.microsoft.com/office/powerpoint/2010/main" val="187729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DBEC08EA-CBDD-41FC-974E-0244FFBAE4CB}" type="datetimeFigureOut">
              <a:rPr lang="es-MX" smtClean="0"/>
              <a:t>14/03/2018</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748C9DA9-7839-42FA-B6F3-EA8649E6D724}" type="slidenum">
              <a:rPr lang="es-MX" smtClean="0"/>
              <a:t>‹Nº›</a:t>
            </a:fld>
            <a:endParaRPr lang="es-MX"/>
          </a:p>
        </p:txBody>
      </p:sp>
    </p:spTree>
    <p:extLst>
      <p:ext uri="{BB962C8B-B14F-4D97-AF65-F5344CB8AC3E}">
        <p14:creationId xmlns:p14="http://schemas.microsoft.com/office/powerpoint/2010/main" val="2800386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DBEC08EA-CBDD-41FC-974E-0244FFBAE4CB}" type="datetimeFigureOut">
              <a:rPr lang="es-MX" smtClean="0"/>
              <a:t>14/03/2018</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748C9DA9-7839-42FA-B6F3-EA8649E6D724}" type="slidenum">
              <a:rPr lang="es-MX" smtClean="0"/>
              <a:t>‹Nº›</a:t>
            </a:fld>
            <a:endParaRPr lang="es-MX"/>
          </a:p>
        </p:txBody>
      </p:sp>
    </p:spTree>
    <p:extLst>
      <p:ext uri="{BB962C8B-B14F-4D97-AF65-F5344CB8AC3E}">
        <p14:creationId xmlns:p14="http://schemas.microsoft.com/office/powerpoint/2010/main" val="27586844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EC08EA-CBDD-41FC-974E-0244FFBAE4CB}" type="datetimeFigureOut">
              <a:rPr lang="es-MX" smtClean="0"/>
              <a:t>14/03/2018</a:t>
            </a:fld>
            <a:endParaRPr lang="es-MX"/>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8C9DA9-7839-42FA-B6F3-EA8649E6D724}" type="slidenum">
              <a:rPr lang="es-MX" smtClean="0"/>
              <a:t>‹Nº›</a:t>
            </a:fld>
            <a:endParaRPr lang="es-MX"/>
          </a:p>
        </p:txBody>
      </p:sp>
    </p:spTree>
    <p:extLst>
      <p:ext uri="{BB962C8B-B14F-4D97-AF65-F5344CB8AC3E}">
        <p14:creationId xmlns:p14="http://schemas.microsoft.com/office/powerpoint/2010/main" val="35594391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0.png"/><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575556" y="2132856"/>
            <a:ext cx="8064896" cy="715581"/>
          </a:xfrm>
          <a:prstGeom prst="rect">
            <a:avLst/>
          </a:prstGeom>
          <a:noFill/>
        </p:spPr>
        <p:txBody>
          <a:bodyPr wrap="square" rtlCol="0">
            <a:spAutoFit/>
          </a:bodyPr>
          <a:lstStyle/>
          <a:p>
            <a:pPr algn="ctr"/>
            <a:r>
              <a:rPr lang="es-MX" sz="4050" dirty="0" smtClean="0">
                <a:latin typeface="Aharoni" panose="02010803020104030203" pitchFamily="2" charset="-79"/>
                <a:cs typeface="Aharoni" panose="02010803020104030203" pitchFamily="2" charset="-79"/>
              </a:rPr>
              <a:t>SARAMPIÓN</a:t>
            </a:r>
            <a:endParaRPr lang="es-MX" sz="4050" dirty="0">
              <a:latin typeface="Aharoni" panose="02010803020104030203" pitchFamily="2" charset="-79"/>
              <a:cs typeface="Aharoni" panose="02010803020104030203" pitchFamily="2" charset="-79"/>
            </a:endParaRPr>
          </a:p>
        </p:txBody>
      </p:sp>
      <p:sp>
        <p:nvSpPr>
          <p:cNvPr id="3" name="CuadroTexto 2"/>
          <p:cNvSpPr txBox="1"/>
          <p:nvPr/>
        </p:nvSpPr>
        <p:spPr>
          <a:xfrm>
            <a:off x="3203848" y="4432526"/>
            <a:ext cx="2808312" cy="523220"/>
          </a:xfrm>
          <a:prstGeom prst="rect">
            <a:avLst/>
          </a:prstGeom>
          <a:noFill/>
        </p:spPr>
        <p:txBody>
          <a:bodyPr wrap="square" rtlCol="0">
            <a:spAutoFit/>
          </a:bodyPr>
          <a:lstStyle/>
          <a:p>
            <a:pPr algn="ctr"/>
            <a:r>
              <a:rPr lang="es-MX" sz="2800" b="1" i="1" dirty="0" smtClean="0"/>
              <a:t>Febrero 2018</a:t>
            </a:r>
            <a:endParaRPr lang="es-MX" sz="2800" b="1" i="1" dirty="0"/>
          </a:p>
        </p:txBody>
      </p:sp>
    </p:spTree>
    <p:extLst>
      <p:ext uri="{BB962C8B-B14F-4D97-AF65-F5344CB8AC3E}">
        <p14:creationId xmlns:p14="http://schemas.microsoft.com/office/powerpoint/2010/main" val="32038801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24"/>
          <p:cNvSpPr txBox="1"/>
          <p:nvPr/>
        </p:nvSpPr>
        <p:spPr>
          <a:xfrm>
            <a:off x="2483768" y="332656"/>
            <a:ext cx="6444208" cy="830997"/>
          </a:xfrm>
          <a:prstGeom prst="rect">
            <a:avLst/>
          </a:prstGeom>
          <a:noFill/>
        </p:spPr>
        <p:txBody>
          <a:bodyPr wrap="square" rtlCol="0">
            <a:spAutoFit/>
          </a:bodyPr>
          <a:lstStyle/>
          <a:p>
            <a:pPr algn="ctr"/>
            <a:r>
              <a:rPr lang="es-MX" sz="2400" dirty="0"/>
              <a:t>Estrategia para la eliminación del </a:t>
            </a:r>
            <a:r>
              <a:rPr lang="es-MX" sz="2400" dirty="0" smtClean="0"/>
              <a:t>Sarampión</a:t>
            </a:r>
          </a:p>
          <a:p>
            <a:pPr algn="ctr"/>
            <a:r>
              <a:rPr lang="es-MX" sz="2400" dirty="0" smtClean="0">
                <a:latin typeface="Aharoni" panose="02010803020104030203" pitchFamily="2" charset="-79"/>
                <a:cs typeface="Aharoni" panose="02010803020104030203" pitchFamily="2" charset="-79"/>
              </a:rPr>
              <a:t>ONU</a:t>
            </a:r>
          </a:p>
        </p:txBody>
      </p:sp>
      <p:pic>
        <p:nvPicPr>
          <p:cNvPr id="4" name="Marcador de contenido 4"/>
          <p:cNvPicPr>
            <a:picLocks noChangeAspect="1"/>
          </p:cNvPicPr>
          <p:nvPr/>
        </p:nvPicPr>
        <p:blipFill>
          <a:blip r:embed="rId2"/>
          <a:stretch>
            <a:fillRect/>
          </a:stretch>
        </p:blipFill>
        <p:spPr>
          <a:xfrm>
            <a:off x="873988" y="1556792"/>
            <a:ext cx="8020561" cy="4984386"/>
          </a:xfrm>
          <a:prstGeom prst="rect">
            <a:avLst/>
          </a:prstGeom>
        </p:spPr>
      </p:pic>
    </p:spTree>
    <p:extLst>
      <p:ext uri="{BB962C8B-B14F-4D97-AF65-F5344CB8AC3E}">
        <p14:creationId xmlns:p14="http://schemas.microsoft.com/office/powerpoint/2010/main" val="4338641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1382911"/>
            <a:ext cx="7772400" cy="1470025"/>
          </a:xfrm>
        </p:spPr>
        <p:txBody>
          <a:bodyPr>
            <a:normAutofit/>
          </a:bodyPr>
          <a:lstStyle/>
          <a:p>
            <a:r>
              <a:rPr lang="es-ES" b="1" i="1" dirty="0" smtClean="0"/>
              <a:t>Panorama Epidemiológico</a:t>
            </a:r>
            <a:endParaRPr lang="es-ES" b="1" i="1" dirty="0"/>
          </a:p>
        </p:txBody>
      </p:sp>
    </p:spTree>
    <p:extLst>
      <p:ext uri="{BB962C8B-B14F-4D97-AF65-F5344CB8AC3E}">
        <p14:creationId xmlns:p14="http://schemas.microsoft.com/office/powerpoint/2010/main" val="26363947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2699792" y="332656"/>
            <a:ext cx="6444208" cy="461665"/>
          </a:xfrm>
          <a:prstGeom prst="rect">
            <a:avLst/>
          </a:prstGeom>
          <a:noFill/>
        </p:spPr>
        <p:txBody>
          <a:bodyPr wrap="square" rtlCol="0">
            <a:spAutoFit/>
          </a:bodyPr>
          <a:lstStyle/>
          <a:p>
            <a:pPr algn="ctr"/>
            <a:r>
              <a:rPr lang="es-MX" sz="2400" dirty="0" smtClean="0">
                <a:latin typeface="Aharoni" panose="02010803020104030203" pitchFamily="2" charset="-79"/>
                <a:cs typeface="Aharoni" panose="02010803020104030203" pitchFamily="2" charset="-79"/>
              </a:rPr>
              <a:t> Epidemiologia de Sarampión en Europa</a:t>
            </a:r>
          </a:p>
        </p:txBody>
      </p:sp>
      <p:pic>
        <p:nvPicPr>
          <p:cNvPr id="3" name="Imagen 2"/>
          <p:cNvPicPr>
            <a:picLocks noChangeAspect="1"/>
          </p:cNvPicPr>
          <p:nvPr/>
        </p:nvPicPr>
        <p:blipFill>
          <a:blip r:embed="rId2"/>
          <a:stretch>
            <a:fillRect/>
          </a:stretch>
        </p:blipFill>
        <p:spPr>
          <a:xfrm>
            <a:off x="971600" y="754841"/>
            <a:ext cx="6354912" cy="6079608"/>
          </a:xfrm>
          <a:prstGeom prst="rect">
            <a:avLst/>
          </a:prstGeom>
        </p:spPr>
      </p:pic>
      <p:pic>
        <p:nvPicPr>
          <p:cNvPr id="5" name="Imagen 4"/>
          <p:cNvPicPr>
            <a:picLocks noChangeAspect="1"/>
          </p:cNvPicPr>
          <p:nvPr/>
        </p:nvPicPr>
        <p:blipFill>
          <a:blip r:embed="rId3"/>
          <a:stretch>
            <a:fillRect/>
          </a:stretch>
        </p:blipFill>
        <p:spPr>
          <a:xfrm>
            <a:off x="2699792" y="2780928"/>
            <a:ext cx="2911594" cy="2557916"/>
          </a:xfrm>
          <a:prstGeom prst="rect">
            <a:avLst/>
          </a:prstGeom>
        </p:spPr>
      </p:pic>
      <p:pic>
        <p:nvPicPr>
          <p:cNvPr id="6" name="Imagen 5"/>
          <p:cNvPicPr>
            <a:picLocks noChangeAspect="1"/>
          </p:cNvPicPr>
          <p:nvPr/>
        </p:nvPicPr>
        <p:blipFill>
          <a:blip r:embed="rId4"/>
          <a:stretch>
            <a:fillRect/>
          </a:stretch>
        </p:blipFill>
        <p:spPr>
          <a:xfrm>
            <a:off x="2699792" y="2780928"/>
            <a:ext cx="2911594" cy="2557915"/>
          </a:xfrm>
          <a:prstGeom prst="rect">
            <a:avLst/>
          </a:prstGeom>
        </p:spPr>
      </p:pic>
      <p:sp>
        <p:nvSpPr>
          <p:cNvPr id="7" name="CuadroTexto 6"/>
          <p:cNvSpPr txBox="1"/>
          <p:nvPr/>
        </p:nvSpPr>
        <p:spPr>
          <a:xfrm>
            <a:off x="7755657" y="5085184"/>
            <a:ext cx="877887" cy="1477328"/>
          </a:xfrm>
          <a:prstGeom prst="rect">
            <a:avLst/>
          </a:prstGeom>
          <a:noFill/>
        </p:spPr>
        <p:txBody>
          <a:bodyPr wrap="square" rtlCol="0">
            <a:spAutoFit/>
          </a:bodyPr>
          <a:lstStyle/>
          <a:p>
            <a:r>
              <a:rPr lang="es-MX" dirty="0" smtClean="0"/>
              <a:t>6 </a:t>
            </a:r>
          </a:p>
          <a:p>
            <a:r>
              <a:rPr lang="es-MX" dirty="0" smtClean="0"/>
              <a:t>12</a:t>
            </a:r>
          </a:p>
          <a:p>
            <a:r>
              <a:rPr lang="es-MX" dirty="0" smtClean="0"/>
              <a:t>28</a:t>
            </a:r>
          </a:p>
          <a:p>
            <a:r>
              <a:rPr lang="es-MX" dirty="0" smtClean="0"/>
              <a:t>30 E 14,393</a:t>
            </a:r>
            <a:endParaRPr lang="es-MX" dirty="0"/>
          </a:p>
        </p:txBody>
      </p:sp>
    </p:spTree>
    <p:extLst>
      <p:ext uri="{BB962C8B-B14F-4D97-AF65-F5344CB8AC3E}">
        <p14:creationId xmlns:p14="http://schemas.microsoft.com/office/powerpoint/2010/main" val="961869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 calcmode="lin" valueType="num">
                                      <p:cBhvr>
                                        <p:cTn id="13" dur="1000" fill="hold"/>
                                        <p:tgtEl>
                                          <p:spTgt spid="5"/>
                                        </p:tgtEl>
                                        <p:attrNameLst>
                                          <p:attrName>style.rotation</p:attrName>
                                        </p:attrNameLst>
                                      </p:cBhvr>
                                      <p:tavLst>
                                        <p:tav tm="0">
                                          <p:val>
                                            <p:fltVal val="90"/>
                                          </p:val>
                                        </p:tav>
                                        <p:tav tm="100000">
                                          <p:val>
                                            <p:fltVal val="0"/>
                                          </p:val>
                                        </p:tav>
                                      </p:tavLst>
                                    </p:anim>
                                    <p:animEffect transition="in" filter="fade">
                                      <p:cBhvr>
                                        <p:cTn id="14" dur="1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467544" y="1196752"/>
            <a:ext cx="8135185" cy="4933502"/>
          </a:xfrm>
          <a:prstGeom prst="rect">
            <a:avLst/>
          </a:prstGeom>
        </p:spPr>
      </p:pic>
      <p:sp>
        <p:nvSpPr>
          <p:cNvPr id="5" name="CuadroTexto 4"/>
          <p:cNvSpPr txBox="1"/>
          <p:nvPr/>
        </p:nvSpPr>
        <p:spPr>
          <a:xfrm>
            <a:off x="2806944" y="4265011"/>
            <a:ext cx="3456384" cy="2123658"/>
          </a:xfrm>
          <a:prstGeom prst="rect">
            <a:avLst/>
          </a:prstGeom>
          <a:noFill/>
        </p:spPr>
        <p:txBody>
          <a:bodyPr wrap="square" rtlCol="0">
            <a:spAutoFit/>
          </a:bodyPr>
          <a:lstStyle/>
          <a:p>
            <a:r>
              <a:rPr lang="es-MX" dirty="0" smtClean="0"/>
              <a:t>	</a:t>
            </a:r>
            <a:r>
              <a:rPr lang="es-MX" sz="1200" dirty="0" smtClean="0"/>
              <a:t>2017:</a:t>
            </a:r>
          </a:p>
          <a:p>
            <a:r>
              <a:rPr lang="es-MX" sz="1200" dirty="0"/>
              <a:t> </a:t>
            </a:r>
            <a:r>
              <a:rPr lang="es-MX" sz="1200" dirty="0" smtClean="0"/>
              <a:t>115,117 casos de Sarampión</a:t>
            </a:r>
          </a:p>
          <a:p>
            <a:r>
              <a:rPr lang="es-MX" sz="1200" dirty="0" smtClean="0"/>
              <a:t>  49% Asia </a:t>
            </a:r>
            <a:r>
              <a:rPr lang="es-MX" sz="1200" dirty="0" err="1" smtClean="0"/>
              <a:t>Sudorienteal</a:t>
            </a:r>
            <a:endParaRPr lang="es-MX" sz="1200" dirty="0" smtClean="0"/>
          </a:p>
          <a:p>
            <a:r>
              <a:rPr lang="es-MX" sz="1200" dirty="0"/>
              <a:t> </a:t>
            </a:r>
            <a:r>
              <a:rPr lang="es-MX" sz="1200" dirty="0" smtClean="0"/>
              <a:t>  122 P:	India</a:t>
            </a:r>
          </a:p>
          <a:p>
            <a:r>
              <a:rPr lang="es-MX" sz="1200" dirty="0" smtClean="0"/>
              <a:t>	Nigeria</a:t>
            </a:r>
          </a:p>
          <a:p>
            <a:r>
              <a:rPr lang="es-MX" sz="1200" dirty="0" smtClean="0"/>
              <a:t>	China</a:t>
            </a:r>
          </a:p>
          <a:p>
            <a:r>
              <a:rPr lang="es-MX" sz="1200" dirty="0"/>
              <a:t>	</a:t>
            </a:r>
            <a:r>
              <a:rPr lang="es-MX" sz="1200" dirty="0" err="1" smtClean="0"/>
              <a:t>Pakistan</a:t>
            </a:r>
            <a:endParaRPr lang="es-MX" sz="1200" dirty="0" smtClean="0"/>
          </a:p>
          <a:p>
            <a:r>
              <a:rPr lang="es-MX" sz="1200" dirty="0"/>
              <a:t>	</a:t>
            </a:r>
            <a:r>
              <a:rPr lang="es-MX" sz="1200" dirty="0" smtClean="0"/>
              <a:t> Italia</a:t>
            </a:r>
          </a:p>
          <a:p>
            <a:r>
              <a:rPr lang="es-MX" sz="1200" dirty="0"/>
              <a:t>	</a:t>
            </a:r>
            <a:r>
              <a:rPr lang="es-MX" sz="1200" dirty="0" smtClean="0"/>
              <a:t> Rumania</a:t>
            </a:r>
          </a:p>
          <a:p>
            <a:endParaRPr lang="es-MX" dirty="0" smtClean="0"/>
          </a:p>
        </p:txBody>
      </p:sp>
      <p:sp>
        <p:nvSpPr>
          <p:cNvPr id="6" name="CuadroTexto 5"/>
          <p:cNvSpPr txBox="1"/>
          <p:nvPr/>
        </p:nvSpPr>
        <p:spPr>
          <a:xfrm>
            <a:off x="2699792" y="476672"/>
            <a:ext cx="6444208" cy="461665"/>
          </a:xfrm>
          <a:prstGeom prst="rect">
            <a:avLst/>
          </a:prstGeom>
          <a:noFill/>
        </p:spPr>
        <p:txBody>
          <a:bodyPr wrap="square" rtlCol="0">
            <a:spAutoFit/>
          </a:bodyPr>
          <a:lstStyle/>
          <a:p>
            <a:pPr algn="ctr"/>
            <a:r>
              <a:rPr lang="es-MX" sz="2400" dirty="0" smtClean="0">
                <a:latin typeface="Aharoni" panose="02010803020104030203" pitchFamily="2" charset="-79"/>
                <a:cs typeface="Aharoni" panose="02010803020104030203" pitchFamily="2" charset="-79"/>
              </a:rPr>
              <a:t>Reporte de Sarampión OMS </a:t>
            </a:r>
          </a:p>
        </p:txBody>
      </p:sp>
      <p:pic>
        <p:nvPicPr>
          <p:cNvPr id="2" name="Imagen 1"/>
          <p:cNvPicPr>
            <a:picLocks noChangeAspect="1"/>
          </p:cNvPicPr>
          <p:nvPr/>
        </p:nvPicPr>
        <p:blipFill>
          <a:blip r:embed="rId3"/>
          <a:stretch>
            <a:fillRect/>
          </a:stretch>
        </p:blipFill>
        <p:spPr>
          <a:xfrm>
            <a:off x="680692" y="6274369"/>
            <a:ext cx="7943850" cy="228600"/>
          </a:xfrm>
          <a:prstGeom prst="rect">
            <a:avLst/>
          </a:prstGeom>
        </p:spPr>
      </p:pic>
    </p:spTree>
    <p:extLst>
      <p:ext uri="{BB962C8B-B14F-4D97-AF65-F5344CB8AC3E}">
        <p14:creationId xmlns:p14="http://schemas.microsoft.com/office/powerpoint/2010/main" val="2000771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24"/>
          <p:cNvSpPr txBox="1"/>
          <p:nvPr/>
        </p:nvSpPr>
        <p:spPr>
          <a:xfrm>
            <a:off x="2699792" y="332656"/>
            <a:ext cx="6444208" cy="461665"/>
          </a:xfrm>
          <a:prstGeom prst="rect">
            <a:avLst/>
          </a:prstGeom>
          <a:noFill/>
        </p:spPr>
        <p:txBody>
          <a:bodyPr wrap="square" rtlCol="0">
            <a:spAutoFit/>
          </a:bodyPr>
          <a:lstStyle/>
          <a:p>
            <a:pPr algn="ctr"/>
            <a:r>
              <a:rPr lang="es-MX" sz="2400" dirty="0" smtClean="0">
                <a:latin typeface="Aharoni" panose="02010803020104030203" pitchFamily="2" charset="-79"/>
                <a:cs typeface="Aharoni" panose="02010803020104030203" pitchFamily="2" charset="-79"/>
              </a:rPr>
              <a:t> Panorama Sarampión: América</a:t>
            </a:r>
          </a:p>
        </p:txBody>
      </p:sp>
      <p:sp>
        <p:nvSpPr>
          <p:cNvPr id="3" name="CuadroTexto 2"/>
          <p:cNvSpPr txBox="1"/>
          <p:nvPr/>
        </p:nvSpPr>
        <p:spPr>
          <a:xfrm>
            <a:off x="5508104" y="3068960"/>
            <a:ext cx="3168352" cy="3693319"/>
          </a:xfrm>
          <a:prstGeom prst="rect">
            <a:avLst/>
          </a:prstGeom>
          <a:noFill/>
        </p:spPr>
        <p:txBody>
          <a:bodyPr wrap="square" rtlCol="0">
            <a:spAutoFit/>
          </a:bodyPr>
          <a:lstStyle/>
          <a:p>
            <a:pPr algn="just"/>
            <a:r>
              <a:rPr lang="es-MX" dirty="0" smtClean="0"/>
              <a:t>27/09/2016</a:t>
            </a:r>
            <a:r>
              <a:rPr lang="es-MX" dirty="0"/>
              <a:t>, L</a:t>
            </a:r>
            <a:r>
              <a:rPr lang="es-MX" dirty="0" smtClean="0"/>
              <a:t>ibre </a:t>
            </a:r>
            <a:r>
              <a:rPr lang="es-MX" dirty="0"/>
              <a:t>de sarampión a la región de las Américas, </a:t>
            </a:r>
            <a:r>
              <a:rPr lang="es-MX" dirty="0" smtClean="0"/>
              <a:t>1° </a:t>
            </a:r>
            <a:r>
              <a:rPr lang="es-MX" dirty="0"/>
              <a:t>del mundo</a:t>
            </a:r>
            <a:r>
              <a:rPr lang="es-MX" dirty="0" smtClean="0"/>
              <a:t>.</a:t>
            </a:r>
          </a:p>
          <a:p>
            <a:pPr algn="just"/>
            <a:endParaRPr lang="es-MX" dirty="0" smtClean="0"/>
          </a:p>
          <a:p>
            <a:pPr algn="just"/>
            <a:r>
              <a:rPr lang="es-MX" dirty="0" smtClean="0"/>
              <a:t>Tras </a:t>
            </a:r>
            <a:r>
              <a:rPr lang="es-MX" dirty="0"/>
              <a:t>22 </a:t>
            </a:r>
            <a:r>
              <a:rPr lang="es-MX" dirty="0" smtClean="0"/>
              <a:t>años de esfuerzo que involucró la administración </a:t>
            </a:r>
            <a:r>
              <a:rPr lang="es-MX" dirty="0"/>
              <a:t>de la vacuna </a:t>
            </a:r>
            <a:r>
              <a:rPr lang="es-MX" dirty="0" smtClean="0"/>
              <a:t>en </a:t>
            </a:r>
            <a:r>
              <a:rPr lang="es-MX" dirty="0"/>
              <a:t>el continente</a:t>
            </a:r>
            <a:r>
              <a:rPr lang="es-MX" dirty="0" smtClean="0"/>
              <a:t>.</a:t>
            </a:r>
          </a:p>
          <a:p>
            <a:pPr algn="just"/>
            <a:endParaRPr lang="es-MX" dirty="0"/>
          </a:p>
          <a:p>
            <a:pPr algn="just"/>
            <a:r>
              <a:rPr lang="es-MX" dirty="0" smtClean="0"/>
              <a:t>La región no ha exentado brotes derivado de la importación del virus a algunos países</a:t>
            </a:r>
          </a:p>
          <a:p>
            <a:pPr algn="just"/>
            <a:endParaRPr lang="es-MX" dirty="0"/>
          </a:p>
        </p:txBody>
      </p:sp>
      <p:pic>
        <p:nvPicPr>
          <p:cNvPr id="4" name="Imagen 3"/>
          <p:cNvPicPr>
            <a:picLocks noChangeAspect="1"/>
          </p:cNvPicPr>
          <p:nvPr/>
        </p:nvPicPr>
        <p:blipFill>
          <a:blip r:embed="rId2"/>
          <a:stretch>
            <a:fillRect/>
          </a:stretch>
        </p:blipFill>
        <p:spPr>
          <a:xfrm>
            <a:off x="274452" y="1556792"/>
            <a:ext cx="4850680" cy="4892198"/>
          </a:xfrm>
          <a:prstGeom prst="rect">
            <a:avLst/>
          </a:prstGeom>
        </p:spPr>
      </p:pic>
      <p:pic>
        <p:nvPicPr>
          <p:cNvPr id="6" name="Imagen 5"/>
          <p:cNvPicPr>
            <a:picLocks noChangeAspect="1"/>
          </p:cNvPicPr>
          <p:nvPr/>
        </p:nvPicPr>
        <p:blipFill>
          <a:blip r:embed="rId3"/>
          <a:stretch>
            <a:fillRect/>
          </a:stretch>
        </p:blipFill>
        <p:spPr>
          <a:xfrm>
            <a:off x="5921896" y="1565795"/>
            <a:ext cx="1219398" cy="1329370"/>
          </a:xfrm>
          <a:prstGeom prst="rect">
            <a:avLst/>
          </a:prstGeom>
        </p:spPr>
      </p:pic>
    </p:spTree>
    <p:extLst>
      <p:ext uri="{BB962C8B-B14F-4D97-AF65-F5344CB8AC3E}">
        <p14:creationId xmlns:p14="http://schemas.microsoft.com/office/powerpoint/2010/main" val="2232796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MX"/>
          </a:p>
        </p:txBody>
      </p:sp>
      <p:sp>
        <p:nvSpPr>
          <p:cNvPr id="3" name="Marcador de contenido 2"/>
          <p:cNvSpPr>
            <a:spLocks noGrp="1"/>
          </p:cNvSpPr>
          <p:nvPr>
            <p:ph idx="1"/>
          </p:nvPr>
        </p:nvSpPr>
        <p:spPr/>
        <p:txBody>
          <a:bodyPr/>
          <a:lstStyle/>
          <a:p>
            <a:endParaRPr lang="es-MX"/>
          </a:p>
        </p:txBody>
      </p:sp>
      <p:pic>
        <p:nvPicPr>
          <p:cNvPr id="4" name="Imagen 3"/>
          <p:cNvPicPr>
            <a:picLocks noChangeAspect="1"/>
          </p:cNvPicPr>
          <p:nvPr/>
        </p:nvPicPr>
        <p:blipFill>
          <a:blip r:embed="rId2"/>
          <a:stretch>
            <a:fillRect/>
          </a:stretch>
        </p:blipFill>
        <p:spPr>
          <a:xfrm>
            <a:off x="539552" y="476672"/>
            <a:ext cx="8256075" cy="5728839"/>
          </a:xfrm>
          <a:prstGeom prst="rect">
            <a:avLst/>
          </a:prstGeom>
        </p:spPr>
      </p:pic>
    </p:spTree>
    <p:extLst>
      <p:ext uri="{BB962C8B-B14F-4D97-AF65-F5344CB8AC3E}">
        <p14:creationId xmlns:p14="http://schemas.microsoft.com/office/powerpoint/2010/main" val="34305185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24"/>
          <p:cNvSpPr txBox="1"/>
          <p:nvPr/>
        </p:nvSpPr>
        <p:spPr>
          <a:xfrm>
            <a:off x="2699792" y="332656"/>
            <a:ext cx="6444208" cy="461665"/>
          </a:xfrm>
          <a:prstGeom prst="rect">
            <a:avLst/>
          </a:prstGeom>
          <a:noFill/>
        </p:spPr>
        <p:txBody>
          <a:bodyPr wrap="square" rtlCol="0">
            <a:spAutoFit/>
          </a:bodyPr>
          <a:lstStyle/>
          <a:p>
            <a:pPr algn="ctr"/>
            <a:r>
              <a:rPr lang="es-MX" sz="2400" dirty="0" smtClean="0">
                <a:latin typeface="Aharoni" panose="02010803020104030203" pitchFamily="2" charset="-79"/>
                <a:cs typeface="Aharoni" panose="02010803020104030203" pitchFamily="2" charset="-79"/>
              </a:rPr>
              <a:t> Panorama Sarampión: América</a:t>
            </a:r>
          </a:p>
        </p:txBody>
      </p:sp>
      <p:pic>
        <p:nvPicPr>
          <p:cNvPr id="4" name="Imagen 3"/>
          <p:cNvPicPr>
            <a:picLocks noChangeAspect="1"/>
          </p:cNvPicPr>
          <p:nvPr/>
        </p:nvPicPr>
        <p:blipFill>
          <a:blip r:embed="rId2"/>
          <a:stretch>
            <a:fillRect/>
          </a:stretch>
        </p:blipFill>
        <p:spPr>
          <a:xfrm>
            <a:off x="1043608" y="980727"/>
            <a:ext cx="5606680" cy="5654669"/>
          </a:xfrm>
          <a:prstGeom prst="rect">
            <a:avLst/>
          </a:prstGeom>
        </p:spPr>
      </p:pic>
      <p:sp>
        <p:nvSpPr>
          <p:cNvPr id="2" name="Estrella de 5 puntas 1"/>
          <p:cNvSpPr/>
          <p:nvPr/>
        </p:nvSpPr>
        <p:spPr>
          <a:xfrm flipV="1">
            <a:off x="2411760" y="2420888"/>
            <a:ext cx="72008" cy="72009"/>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rgbClr val="FFFF00"/>
              </a:solidFill>
            </a:endParaRPr>
          </a:p>
        </p:txBody>
      </p:sp>
      <p:sp>
        <p:nvSpPr>
          <p:cNvPr id="8" name="Estrella de 5 puntas 7"/>
          <p:cNvSpPr/>
          <p:nvPr/>
        </p:nvSpPr>
        <p:spPr>
          <a:xfrm flipV="1">
            <a:off x="2564160" y="2573288"/>
            <a:ext cx="72008" cy="72009"/>
          </a:xfrm>
          <a:prstGeom prst="star5">
            <a:avLst/>
          </a:prstGeom>
          <a:solidFill>
            <a:schemeClr val="accent6">
              <a:lumMod val="40000"/>
              <a:lumOff val="6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6" name="Estrella de 5 puntas 5"/>
          <p:cNvSpPr/>
          <p:nvPr/>
        </p:nvSpPr>
        <p:spPr>
          <a:xfrm flipV="1">
            <a:off x="5076056" y="4797151"/>
            <a:ext cx="72008" cy="72009"/>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7" name="Estrella de 5 puntas 6"/>
          <p:cNvSpPr/>
          <p:nvPr/>
        </p:nvSpPr>
        <p:spPr>
          <a:xfrm flipV="1">
            <a:off x="3059832" y="1772816"/>
            <a:ext cx="72008" cy="72009"/>
          </a:xfrm>
          <a:prstGeom prst="star5">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Estrella de 5 puntas 8"/>
          <p:cNvSpPr/>
          <p:nvPr/>
        </p:nvSpPr>
        <p:spPr>
          <a:xfrm flipV="1">
            <a:off x="4292352" y="5517231"/>
            <a:ext cx="135632" cy="72009"/>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1" name="Estrella de 5 puntas 10"/>
          <p:cNvSpPr/>
          <p:nvPr/>
        </p:nvSpPr>
        <p:spPr>
          <a:xfrm flipV="1">
            <a:off x="4067944" y="4797152"/>
            <a:ext cx="72008" cy="72009"/>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2" name="Estrella de 5 puntas 11"/>
          <p:cNvSpPr/>
          <p:nvPr/>
        </p:nvSpPr>
        <p:spPr>
          <a:xfrm flipV="1">
            <a:off x="4220344" y="4149080"/>
            <a:ext cx="72008" cy="72009"/>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3" name="Estrella de 5 puntas 12"/>
          <p:cNvSpPr/>
          <p:nvPr/>
        </p:nvSpPr>
        <p:spPr>
          <a:xfrm flipV="1">
            <a:off x="4427984" y="3933055"/>
            <a:ext cx="72008" cy="72009"/>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4" name="Estrella de 5 puntas 13"/>
          <p:cNvSpPr/>
          <p:nvPr/>
        </p:nvSpPr>
        <p:spPr>
          <a:xfrm flipV="1">
            <a:off x="3419872" y="2276872"/>
            <a:ext cx="72008" cy="72009"/>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7" name="Estrella de 5 puntas 16"/>
          <p:cNvSpPr/>
          <p:nvPr/>
        </p:nvSpPr>
        <p:spPr>
          <a:xfrm flipV="1">
            <a:off x="2915816" y="3284984"/>
            <a:ext cx="72008" cy="72009"/>
          </a:xfrm>
          <a:prstGeom prst="star5">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8" name="Estrella de 5 puntas 17"/>
          <p:cNvSpPr/>
          <p:nvPr/>
        </p:nvSpPr>
        <p:spPr>
          <a:xfrm flipV="1">
            <a:off x="3275856" y="1988839"/>
            <a:ext cx="72008" cy="72009"/>
          </a:xfrm>
          <a:prstGeom prst="star5">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9" name="Estrella de 5 puntas 18"/>
          <p:cNvSpPr/>
          <p:nvPr/>
        </p:nvSpPr>
        <p:spPr>
          <a:xfrm flipV="1">
            <a:off x="3203848" y="2636911"/>
            <a:ext cx="72008" cy="72009"/>
          </a:xfrm>
          <a:prstGeom prst="star5">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0" name="Estrella de 5 puntas 19"/>
          <p:cNvSpPr/>
          <p:nvPr/>
        </p:nvSpPr>
        <p:spPr>
          <a:xfrm flipV="1">
            <a:off x="3995936" y="4437111"/>
            <a:ext cx="72008" cy="72009"/>
          </a:xfrm>
          <a:prstGeom prst="star5">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1" name="Estrella de 5 puntas 20"/>
          <p:cNvSpPr/>
          <p:nvPr/>
        </p:nvSpPr>
        <p:spPr>
          <a:xfrm flipV="1">
            <a:off x="3572272" y="2429272"/>
            <a:ext cx="72008" cy="72009"/>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2" name="Estrella de 5 puntas 21"/>
          <p:cNvSpPr/>
          <p:nvPr/>
        </p:nvSpPr>
        <p:spPr>
          <a:xfrm flipV="1">
            <a:off x="2699792" y="1556792"/>
            <a:ext cx="72008" cy="72009"/>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3" name="Estrella de 5 puntas 22"/>
          <p:cNvSpPr/>
          <p:nvPr/>
        </p:nvSpPr>
        <p:spPr>
          <a:xfrm flipV="1">
            <a:off x="2843808" y="2348880"/>
            <a:ext cx="72008" cy="72009"/>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4" name="Estrella de 5 puntas 23"/>
          <p:cNvSpPr/>
          <p:nvPr/>
        </p:nvSpPr>
        <p:spPr>
          <a:xfrm flipV="1">
            <a:off x="3563888" y="2734072"/>
            <a:ext cx="72008" cy="72009"/>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6" name="Estrella de 5 puntas 25"/>
          <p:cNvSpPr/>
          <p:nvPr/>
        </p:nvSpPr>
        <p:spPr>
          <a:xfrm flipV="1">
            <a:off x="3059832" y="2420888"/>
            <a:ext cx="72008" cy="72009"/>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7" name="Estrella de 5 puntas 26"/>
          <p:cNvSpPr/>
          <p:nvPr/>
        </p:nvSpPr>
        <p:spPr>
          <a:xfrm flipV="1">
            <a:off x="4499992" y="5589239"/>
            <a:ext cx="72008" cy="72009"/>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smtClean="0"/>
              <a:t>-</a:t>
            </a:r>
            <a:endParaRPr lang="es-MX" dirty="0"/>
          </a:p>
        </p:txBody>
      </p:sp>
      <p:sp>
        <p:nvSpPr>
          <p:cNvPr id="28" name="Estrella de 5 puntas 27"/>
          <p:cNvSpPr/>
          <p:nvPr/>
        </p:nvSpPr>
        <p:spPr>
          <a:xfrm flipV="1">
            <a:off x="3275856" y="3645023"/>
            <a:ext cx="72008" cy="72009"/>
          </a:xfrm>
          <a:prstGeom prst="star5">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3" name="2 CuadroTexto"/>
          <p:cNvSpPr txBox="1"/>
          <p:nvPr/>
        </p:nvSpPr>
        <p:spPr>
          <a:xfrm>
            <a:off x="7104260" y="5276236"/>
            <a:ext cx="1728192" cy="461665"/>
          </a:xfrm>
          <a:prstGeom prst="rect">
            <a:avLst/>
          </a:prstGeom>
          <a:solidFill>
            <a:srgbClr val="00B0F0"/>
          </a:solidFill>
        </p:spPr>
        <p:txBody>
          <a:bodyPr wrap="square" rtlCol="0">
            <a:spAutoFit/>
          </a:bodyPr>
          <a:lstStyle/>
          <a:p>
            <a:r>
              <a:rPr lang="es-MX" sz="1200" dirty="0" smtClean="0"/>
              <a:t>2018: </a:t>
            </a:r>
          </a:p>
          <a:p>
            <a:r>
              <a:rPr lang="es-MX" sz="1200" dirty="0"/>
              <a:t> </a:t>
            </a:r>
            <a:r>
              <a:rPr lang="es-MX" sz="1200" dirty="0" smtClean="0"/>
              <a:t>         Guatemala: 1 B3</a:t>
            </a:r>
            <a:endParaRPr lang="es-MX" sz="1200" dirty="0"/>
          </a:p>
        </p:txBody>
      </p:sp>
      <p:sp>
        <p:nvSpPr>
          <p:cNvPr id="29" name="28 CuadroTexto"/>
          <p:cNvSpPr txBox="1"/>
          <p:nvPr/>
        </p:nvSpPr>
        <p:spPr>
          <a:xfrm>
            <a:off x="7092280" y="1835697"/>
            <a:ext cx="1728192" cy="1384995"/>
          </a:xfrm>
          <a:prstGeom prst="rect">
            <a:avLst/>
          </a:prstGeom>
          <a:solidFill>
            <a:srgbClr val="FFC000"/>
          </a:solidFill>
        </p:spPr>
        <p:txBody>
          <a:bodyPr wrap="square" rtlCol="0">
            <a:spAutoFit/>
          </a:bodyPr>
          <a:lstStyle/>
          <a:p>
            <a:r>
              <a:rPr lang="es-MX" sz="1200" dirty="0" smtClean="0"/>
              <a:t>2015: 614 (369 i)</a:t>
            </a:r>
          </a:p>
          <a:p>
            <a:r>
              <a:rPr lang="es-MX" sz="1200" dirty="0" smtClean="0"/>
              <a:t>           Brasil: 214</a:t>
            </a:r>
          </a:p>
          <a:p>
            <a:r>
              <a:rPr lang="es-MX" sz="1200" dirty="0" smtClean="0"/>
              <a:t>           EU: 189</a:t>
            </a:r>
          </a:p>
          <a:p>
            <a:r>
              <a:rPr lang="es-MX" sz="1200" dirty="0"/>
              <a:t> </a:t>
            </a:r>
            <a:r>
              <a:rPr lang="es-MX" sz="1200" dirty="0" smtClean="0"/>
              <a:t>          Canadá: 196</a:t>
            </a:r>
          </a:p>
          <a:p>
            <a:r>
              <a:rPr lang="es-MX" sz="1200" dirty="0"/>
              <a:t> </a:t>
            </a:r>
            <a:r>
              <a:rPr lang="es-MX" sz="1200" dirty="0" smtClean="0"/>
              <a:t>           Chile: 9</a:t>
            </a:r>
          </a:p>
          <a:p>
            <a:r>
              <a:rPr lang="es-MX" sz="1200" dirty="0"/>
              <a:t> </a:t>
            </a:r>
            <a:r>
              <a:rPr lang="es-MX" sz="1200" dirty="0" smtClean="0"/>
              <a:t>            Perú: 4</a:t>
            </a:r>
          </a:p>
          <a:p>
            <a:r>
              <a:rPr lang="es-MX" sz="1200" dirty="0"/>
              <a:t> </a:t>
            </a:r>
            <a:r>
              <a:rPr lang="es-MX" sz="1200" dirty="0" smtClean="0"/>
              <a:t>          Colombia México</a:t>
            </a:r>
            <a:endParaRPr lang="es-MX" sz="1200" dirty="0"/>
          </a:p>
        </p:txBody>
      </p:sp>
      <p:sp>
        <p:nvSpPr>
          <p:cNvPr id="30" name="29 CuadroTexto"/>
          <p:cNvSpPr txBox="1"/>
          <p:nvPr/>
        </p:nvSpPr>
        <p:spPr>
          <a:xfrm>
            <a:off x="7116241" y="3229525"/>
            <a:ext cx="1704231" cy="830997"/>
          </a:xfrm>
          <a:prstGeom prst="rect">
            <a:avLst/>
          </a:prstGeom>
          <a:solidFill>
            <a:schemeClr val="accent2">
              <a:lumMod val="60000"/>
              <a:lumOff val="40000"/>
            </a:schemeClr>
          </a:solidFill>
        </p:spPr>
        <p:txBody>
          <a:bodyPr wrap="square" rtlCol="0">
            <a:spAutoFit/>
          </a:bodyPr>
          <a:lstStyle/>
          <a:p>
            <a:r>
              <a:rPr lang="es-MX" sz="1200" dirty="0" smtClean="0"/>
              <a:t>2016: 78</a:t>
            </a:r>
          </a:p>
          <a:p>
            <a:r>
              <a:rPr lang="es-MX" sz="1200" dirty="0"/>
              <a:t> </a:t>
            </a:r>
            <a:r>
              <a:rPr lang="es-MX" sz="1200" dirty="0" smtClean="0"/>
              <a:t>          EU: 70</a:t>
            </a:r>
          </a:p>
          <a:p>
            <a:r>
              <a:rPr lang="es-MX" sz="1200" dirty="0"/>
              <a:t> </a:t>
            </a:r>
            <a:r>
              <a:rPr lang="es-MX" sz="1200" dirty="0" smtClean="0"/>
              <a:t>          Canadá: 7</a:t>
            </a:r>
          </a:p>
          <a:p>
            <a:r>
              <a:rPr lang="es-MX" sz="1200" dirty="0"/>
              <a:t> </a:t>
            </a:r>
            <a:r>
              <a:rPr lang="es-MX" sz="1200" dirty="0" smtClean="0"/>
              <a:t>          Ecuador: 1 </a:t>
            </a:r>
            <a:endParaRPr lang="es-MX" sz="1200" dirty="0"/>
          </a:p>
        </p:txBody>
      </p:sp>
      <p:sp>
        <p:nvSpPr>
          <p:cNvPr id="31" name="30 CuadroTexto"/>
          <p:cNvSpPr txBox="1"/>
          <p:nvPr/>
        </p:nvSpPr>
        <p:spPr>
          <a:xfrm>
            <a:off x="7116241" y="4060522"/>
            <a:ext cx="1704231" cy="1200329"/>
          </a:xfrm>
          <a:prstGeom prst="rect">
            <a:avLst/>
          </a:prstGeom>
          <a:solidFill>
            <a:srgbClr val="FF0066"/>
          </a:solidFill>
        </p:spPr>
        <p:txBody>
          <a:bodyPr wrap="square" rtlCol="0">
            <a:spAutoFit/>
          </a:bodyPr>
          <a:lstStyle/>
          <a:p>
            <a:r>
              <a:rPr lang="es-MX" sz="1200" dirty="0" smtClean="0"/>
              <a:t>2017: 599 (11301)</a:t>
            </a:r>
          </a:p>
          <a:p>
            <a:r>
              <a:rPr lang="es-MX" sz="1200" dirty="0"/>
              <a:t> </a:t>
            </a:r>
            <a:r>
              <a:rPr lang="es-MX" sz="1200" dirty="0" smtClean="0"/>
              <a:t>          </a:t>
            </a:r>
            <a:r>
              <a:rPr lang="es-MX" sz="1200" dirty="0" err="1" smtClean="0"/>
              <a:t>Rep</a:t>
            </a:r>
            <a:r>
              <a:rPr lang="es-MX" sz="1200" dirty="0" smtClean="0"/>
              <a:t> BV: 431</a:t>
            </a:r>
          </a:p>
          <a:p>
            <a:r>
              <a:rPr lang="es-MX" sz="1200" dirty="0"/>
              <a:t> </a:t>
            </a:r>
            <a:r>
              <a:rPr lang="es-MX" sz="1200" dirty="0" smtClean="0"/>
              <a:t>          EU: 120  B3D8</a:t>
            </a:r>
          </a:p>
          <a:p>
            <a:r>
              <a:rPr lang="es-MX" sz="1200" dirty="0"/>
              <a:t> </a:t>
            </a:r>
            <a:r>
              <a:rPr lang="es-MX" sz="1200" dirty="0" smtClean="0"/>
              <a:t>          Canadá: 45  B3D8</a:t>
            </a:r>
          </a:p>
          <a:p>
            <a:r>
              <a:rPr lang="es-MX" sz="1200" dirty="0"/>
              <a:t> </a:t>
            </a:r>
            <a:r>
              <a:rPr lang="es-MX" sz="1200" dirty="0" smtClean="0"/>
              <a:t>          Ecuador: 1 </a:t>
            </a:r>
          </a:p>
          <a:p>
            <a:r>
              <a:rPr lang="es-MX" sz="1200" dirty="0"/>
              <a:t> </a:t>
            </a:r>
            <a:r>
              <a:rPr lang="es-MX" sz="1200" dirty="0" smtClean="0"/>
              <a:t>           Argentina: 3 D8</a:t>
            </a:r>
            <a:endParaRPr lang="es-MX" sz="1200" dirty="0"/>
          </a:p>
        </p:txBody>
      </p:sp>
      <p:sp>
        <p:nvSpPr>
          <p:cNvPr id="32" name="31 CuadroTexto"/>
          <p:cNvSpPr txBox="1"/>
          <p:nvPr/>
        </p:nvSpPr>
        <p:spPr>
          <a:xfrm>
            <a:off x="7092280" y="1552993"/>
            <a:ext cx="1728192" cy="276999"/>
          </a:xfrm>
          <a:prstGeom prst="rect">
            <a:avLst/>
          </a:prstGeom>
          <a:solidFill>
            <a:srgbClr val="FFFF00"/>
          </a:solidFill>
        </p:spPr>
        <p:txBody>
          <a:bodyPr wrap="square" rtlCol="0">
            <a:spAutoFit/>
          </a:bodyPr>
          <a:lstStyle/>
          <a:p>
            <a:r>
              <a:rPr lang="es-MX" sz="1200" dirty="0" smtClean="0"/>
              <a:t>2014: EU: 667 </a:t>
            </a:r>
            <a:endParaRPr lang="es-MX" sz="1200" dirty="0"/>
          </a:p>
        </p:txBody>
      </p:sp>
    </p:spTree>
    <p:extLst>
      <p:ext uri="{BB962C8B-B14F-4D97-AF65-F5344CB8AC3E}">
        <p14:creationId xmlns:p14="http://schemas.microsoft.com/office/powerpoint/2010/main" val="2878937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6" grpId="0" animBg="1"/>
      <p:bldP spid="7" grpId="0" animBg="1"/>
      <p:bldP spid="9" grpId="0" animBg="1"/>
      <p:bldP spid="11" grpId="0" animBg="1"/>
      <p:bldP spid="12" grpId="0" animBg="1"/>
      <p:bldP spid="13" grpId="0" animBg="1"/>
      <p:bldP spid="14" grpId="0" animBg="1"/>
      <p:bldP spid="17" grpId="0" animBg="1"/>
      <p:bldP spid="18" grpId="0" animBg="1"/>
      <p:bldP spid="19" grpId="0" animBg="1"/>
      <p:bldP spid="20" grpId="0" animBg="1"/>
      <p:bldP spid="21" grpId="0" animBg="1"/>
      <p:bldP spid="22" grpId="0" animBg="1"/>
      <p:bldP spid="23" grpId="0" animBg="1"/>
      <p:bldP spid="24" grpId="0" animBg="1"/>
      <p:bldP spid="26" grpId="0" animBg="1"/>
      <p:bldP spid="27" grpId="0" animBg="1"/>
      <p:bldP spid="28" grpId="0" animBg="1"/>
      <p:bldP spid="3" grpId="0" animBg="1"/>
      <p:bldP spid="29" grpId="0" animBg="1"/>
      <p:bldP spid="30" grpId="0" animBg="1"/>
      <p:bldP spid="31" grpId="0" animBg="1"/>
      <p:bldP spid="3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24"/>
          <p:cNvSpPr txBox="1"/>
          <p:nvPr/>
        </p:nvSpPr>
        <p:spPr>
          <a:xfrm>
            <a:off x="2699792" y="332656"/>
            <a:ext cx="6444208" cy="461665"/>
          </a:xfrm>
          <a:prstGeom prst="rect">
            <a:avLst/>
          </a:prstGeom>
          <a:noFill/>
        </p:spPr>
        <p:txBody>
          <a:bodyPr wrap="square" rtlCol="0">
            <a:spAutoFit/>
          </a:bodyPr>
          <a:lstStyle/>
          <a:p>
            <a:pPr algn="ctr"/>
            <a:r>
              <a:rPr lang="es-MX" sz="2400" dirty="0" smtClean="0">
                <a:latin typeface="Aharoni" panose="02010803020104030203" pitchFamily="2" charset="-79"/>
                <a:cs typeface="Aharoni" panose="02010803020104030203" pitchFamily="2" charset="-79"/>
              </a:rPr>
              <a:t> Incidencia Sarampión: México 1990-2017</a:t>
            </a:r>
          </a:p>
        </p:txBody>
      </p:sp>
      <p:pic>
        <p:nvPicPr>
          <p:cNvPr id="5" name="Imagen 4"/>
          <p:cNvPicPr>
            <a:picLocks noChangeAspect="1"/>
          </p:cNvPicPr>
          <p:nvPr/>
        </p:nvPicPr>
        <p:blipFill>
          <a:blip r:embed="rId2"/>
          <a:stretch>
            <a:fillRect/>
          </a:stretch>
        </p:blipFill>
        <p:spPr>
          <a:xfrm>
            <a:off x="0" y="1556792"/>
            <a:ext cx="3059995" cy="4078088"/>
          </a:xfrm>
          <a:prstGeom prst="rect">
            <a:avLst/>
          </a:prstGeom>
        </p:spPr>
      </p:pic>
      <p:pic>
        <p:nvPicPr>
          <p:cNvPr id="4" name="Marcador de contenido 4"/>
          <p:cNvPicPr>
            <a:picLocks noChangeAspect="1"/>
          </p:cNvPicPr>
          <p:nvPr/>
        </p:nvPicPr>
        <p:blipFill>
          <a:blip r:embed="rId3"/>
          <a:stretch>
            <a:fillRect/>
          </a:stretch>
        </p:blipFill>
        <p:spPr>
          <a:xfrm>
            <a:off x="3234229" y="1916832"/>
            <a:ext cx="5665126" cy="3456384"/>
          </a:xfrm>
          <a:prstGeom prst="rect">
            <a:avLst/>
          </a:prstGeom>
        </p:spPr>
      </p:pic>
    </p:spTree>
    <p:extLst>
      <p:ext uri="{BB962C8B-B14F-4D97-AF65-F5344CB8AC3E}">
        <p14:creationId xmlns:p14="http://schemas.microsoft.com/office/powerpoint/2010/main" val="2298103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24"/>
          <p:cNvSpPr txBox="1"/>
          <p:nvPr/>
        </p:nvSpPr>
        <p:spPr>
          <a:xfrm>
            <a:off x="2699792" y="332656"/>
            <a:ext cx="6444208" cy="461665"/>
          </a:xfrm>
          <a:prstGeom prst="rect">
            <a:avLst/>
          </a:prstGeom>
          <a:noFill/>
        </p:spPr>
        <p:txBody>
          <a:bodyPr wrap="square" rtlCol="0">
            <a:spAutoFit/>
          </a:bodyPr>
          <a:lstStyle/>
          <a:p>
            <a:pPr algn="ctr"/>
            <a:r>
              <a:rPr lang="es-MX" sz="2400" dirty="0" smtClean="0">
                <a:latin typeface="Aharoni" panose="02010803020104030203" pitchFamily="2" charset="-79"/>
                <a:cs typeface="Aharoni" panose="02010803020104030203" pitchFamily="2" charset="-79"/>
              </a:rPr>
              <a:t> Incidencia Sarampión: México 2001-2017</a:t>
            </a:r>
          </a:p>
        </p:txBody>
      </p:sp>
      <p:pic>
        <p:nvPicPr>
          <p:cNvPr id="2" name="Imagen 1"/>
          <p:cNvPicPr>
            <a:picLocks noChangeAspect="1"/>
          </p:cNvPicPr>
          <p:nvPr/>
        </p:nvPicPr>
        <p:blipFill>
          <a:blip r:embed="rId2"/>
          <a:stretch>
            <a:fillRect/>
          </a:stretch>
        </p:blipFill>
        <p:spPr>
          <a:xfrm>
            <a:off x="1259632" y="6453336"/>
            <a:ext cx="6896100" cy="209550"/>
          </a:xfrm>
          <a:prstGeom prst="rect">
            <a:avLst/>
          </a:prstGeom>
        </p:spPr>
      </p:pic>
      <p:pic>
        <p:nvPicPr>
          <p:cNvPr id="3" name="Imagen 2"/>
          <p:cNvPicPr>
            <a:picLocks noChangeAspect="1"/>
          </p:cNvPicPr>
          <p:nvPr/>
        </p:nvPicPr>
        <p:blipFill>
          <a:blip r:embed="rId3"/>
          <a:stretch>
            <a:fillRect/>
          </a:stretch>
        </p:blipFill>
        <p:spPr>
          <a:xfrm>
            <a:off x="611560" y="1204478"/>
            <a:ext cx="7943850" cy="4838700"/>
          </a:xfrm>
          <a:prstGeom prst="rect">
            <a:avLst/>
          </a:prstGeom>
        </p:spPr>
      </p:pic>
    </p:spTree>
    <p:extLst>
      <p:ext uri="{BB962C8B-B14F-4D97-AF65-F5344CB8AC3E}">
        <p14:creationId xmlns:p14="http://schemas.microsoft.com/office/powerpoint/2010/main" val="27693793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24"/>
          <p:cNvSpPr txBox="1"/>
          <p:nvPr/>
        </p:nvSpPr>
        <p:spPr>
          <a:xfrm>
            <a:off x="2699792" y="332656"/>
            <a:ext cx="6444208" cy="461665"/>
          </a:xfrm>
          <a:prstGeom prst="rect">
            <a:avLst/>
          </a:prstGeom>
          <a:noFill/>
        </p:spPr>
        <p:txBody>
          <a:bodyPr wrap="square" rtlCol="0">
            <a:spAutoFit/>
          </a:bodyPr>
          <a:lstStyle/>
          <a:p>
            <a:pPr algn="ctr"/>
            <a:r>
              <a:rPr lang="es-MX" sz="2400" dirty="0" smtClean="0">
                <a:latin typeface="Aharoni" panose="02010803020104030203" pitchFamily="2" charset="-79"/>
                <a:cs typeface="Aharoni" panose="02010803020104030203" pitchFamily="2" charset="-79"/>
              </a:rPr>
              <a:t> Vigilancia Epidemiológica</a:t>
            </a:r>
          </a:p>
        </p:txBody>
      </p:sp>
      <p:pic>
        <p:nvPicPr>
          <p:cNvPr id="2" name="Imagen 1"/>
          <p:cNvPicPr>
            <a:picLocks noChangeAspect="1"/>
          </p:cNvPicPr>
          <p:nvPr/>
        </p:nvPicPr>
        <p:blipFill>
          <a:blip r:embed="rId2"/>
          <a:stretch>
            <a:fillRect/>
          </a:stretch>
        </p:blipFill>
        <p:spPr>
          <a:xfrm>
            <a:off x="611560" y="1340768"/>
            <a:ext cx="8239125" cy="5076825"/>
          </a:xfrm>
          <a:prstGeom prst="rect">
            <a:avLst/>
          </a:prstGeom>
        </p:spPr>
      </p:pic>
    </p:spTree>
    <p:extLst>
      <p:ext uri="{BB962C8B-B14F-4D97-AF65-F5344CB8AC3E}">
        <p14:creationId xmlns:p14="http://schemas.microsoft.com/office/powerpoint/2010/main" val="35624341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24"/>
          <p:cNvSpPr txBox="1"/>
          <p:nvPr/>
        </p:nvSpPr>
        <p:spPr>
          <a:xfrm>
            <a:off x="2411760" y="447055"/>
            <a:ext cx="6444208" cy="461665"/>
          </a:xfrm>
          <a:prstGeom prst="rect">
            <a:avLst/>
          </a:prstGeom>
          <a:noFill/>
        </p:spPr>
        <p:txBody>
          <a:bodyPr wrap="square" rtlCol="0">
            <a:spAutoFit/>
          </a:bodyPr>
          <a:lstStyle/>
          <a:p>
            <a:pPr algn="ctr"/>
            <a:r>
              <a:rPr lang="es-MX" sz="2400" dirty="0" smtClean="0">
                <a:latin typeface="Aharoni" panose="02010803020104030203" pitchFamily="2" charset="-79"/>
                <a:cs typeface="Aharoni" panose="02010803020104030203" pitchFamily="2" charset="-79"/>
              </a:rPr>
              <a:t>Antecedentes</a:t>
            </a:r>
          </a:p>
        </p:txBody>
      </p:sp>
      <p:sp>
        <p:nvSpPr>
          <p:cNvPr id="3" name="CuadroTexto 2"/>
          <p:cNvSpPr txBox="1"/>
          <p:nvPr/>
        </p:nvSpPr>
        <p:spPr>
          <a:xfrm>
            <a:off x="467544" y="1342532"/>
            <a:ext cx="5256584" cy="4247317"/>
          </a:xfrm>
          <a:prstGeom prst="rect">
            <a:avLst/>
          </a:prstGeom>
          <a:noFill/>
        </p:spPr>
        <p:txBody>
          <a:bodyPr wrap="square" rtlCol="0">
            <a:spAutoFit/>
          </a:bodyPr>
          <a:lstStyle/>
          <a:p>
            <a:pPr algn="just"/>
            <a:r>
              <a:rPr lang="es-MX" dirty="0" smtClean="0"/>
              <a:t>Conocido desde era antigua. </a:t>
            </a:r>
          </a:p>
          <a:p>
            <a:pPr algn="just"/>
            <a:endParaRPr lang="es-MX" dirty="0" smtClean="0"/>
          </a:p>
          <a:p>
            <a:pPr algn="just"/>
            <a:r>
              <a:rPr lang="es-MX" dirty="0" smtClean="0"/>
              <a:t>Jeroglíficos egipcios la mencionan</a:t>
            </a:r>
          </a:p>
          <a:p>
            <a:pPr algn="just"/>
            <a:endParaRPr lang="es-MX" dirty="0" smtClean="0"/>
          </a:p>
          <a:p>
            <a:pPr algn="just"/>
            <a:r>
              <a:rPr lang="es-MX" dirty="0" smtClean="0"/>
              <a:t>En el siglo X: RHAZES escribe “Sobre la viruela y el sarampión”</a:t>
            </a:r>
          </a:p>
          <a:p>
            <a:pPr algn="just"/>
            <a:endParaRPr lang="es-MX" dirty="0" smtClean="0"/>
          </a:p>
          <a:p>
            <a:pPr algn="just"/>
            <a:r>
              <a:rPr lang="es-MX" dirty="0" smtClean="0"/>
              <a:t>Siglo XVIII: se reconoció su carácter infeccioso.</a:t>
            </a:r>
          </a:p>
          <a:p>
            <a:pPr algn="just"/>
            <a:r>
              <a:rPr lang="es-MX" dirty="0" smtClean="0"/>
              <a:t>1896:  H </a:t>
            </a:r>
            <a:r>
              <a:rPr lang="es-MX" dirty="0" err="1" smtClean="0"/>
              <a:t>Koplik</a:t>
            </a:r>
            <a:r>
              <a:rPr lang="es-MX" dirty="0" smtClean="0"/>
              <a:t> describió el exantema característico </a:t>
            </a:r>
          </a:p>
          <a:p>
            <a:pPr algn="just"/>
            <a:r>
              <a:rPr lang="es-MX" dirty="0" smtClean="0"/>
              <a:t>1954: J </a:t>
            </a:r>
            <a:r>
              <a:rPr lang="es-MX" dirty="0" err="1" smtClean="0"/>
              <a:t>Enders</a:t>
            </a:r>
            <a:r>
              <a:rPr lang="es-MX" dirty="0" smtClean="0"/>
              <a:t> y T </a:t>
            </a:r>
            <a:r>
              <a:rPr lang="es-MX" dirty="0" err="1" smtClean="0"/>
              <a:t>Peebles</a:t>
            </a:r>
            <a:r>
              <a:rPr lang="es-MX" dirty="0" smtClean="0"/>
              <a:t> aíslan el virus dando pie a la preparación de vacunas. </a:t>
            </a:r>
          </a:p>
          <a:p>
            <a:pPr algn="just"/>
            <a:endParaRPr lang="es-MX" dirty="0" smtClean="0"/>
          </a:p>
          <a:p>
            <a:pPr algn="just"/>
            <a:r>
              <a:rPr lang="es-MX" dirty="0" smtClean="0"/>
              <a:t>En México se introdujo la vacuna </a:t>
            </a:r>
            <a:r>
              <a:rPr lang="es-MX" dirty="0" err="1" smtClean="0"/>
              <a:t>antisarampión</a:t>
            </a:r>
            <a:r>
              <a:rPr lang="es-MX" dirty="0" smtClean="0"/>
              <a:t> tipo </a:t>
            </a:r>
            <a:r>
              <a:rPr lang="es-MX" dirty="0" err="1" smtClean="0"/>
              <a:t>Shwartz</a:t>
            </a:r>
            <a:r>
              <a:rPr lang="es-MX" dirty="0" smtClean="0"/>
              <a:t> en 1970 y en 1978 la cambio por la </a:t>
            </a:r>
            <a:r>
              <a:rPr lang="es-MX" dirty="0" err="1" smtClean="0"/>
              <a:t>Edmonston</a:t>
            </a:r>
            <a:r>
              <a:rPr lang="es-MX" dirty="0" smtClean="0"/>
              <a:t> Zagreb </a:t>
            </a:r>
            <a:endParaRPr lang="es-MX" dirty="0"/>
          </a:p>
        </p:txBody>
      </p:sp>
      <p:pic>
        <p:nvPicPr>
          <p:cNvPr id="4" name="Imagen 3"/>
          <p:cNvPicPr>
            <a:picLocks noChangeAspect="1"/>
          </p:cNvPicPr>
          <p:nvPr/>
        </p:nvPicPr>
        <p:blipFill>
          <a:blip r:embed="rId2"/>
          <a:stretch>
            <a:fillRect/>
          </a:stretch>
        </p:blipFill>
        <p:spPr>
          <a:xfrm>
            <a:off x="6444208" y="1137164"/>
            <a:ext cx="1999679" cy="2194093"/>
          </a:xfrm>
          <a:prstGeom prst="rect">
            <a:avLst/>
          </a:prstGeom>
        </p:spPr>
      </p:pic>
      <p:sp>
        <p:nvSpPr>
          <p:cNvPr id="6" name="CuadroTexto 5"/>
          <p:cNvSpPr txBox="1"/>
          <p:nvPr/>
        </p:nvSpPr>
        <p:spPr>
          <a:xfrm>
            <a:off x="6588224" y="3343570"/>
            <a:ext cx="1584176" cy="523220"/>
          </a:xfrm>
          <a:prstGeom prst="rect">
            <a:avLst/>
          </a:prstGeom>
          <a:noFill/>
        </p:spPr>
        <p:txBody>
          <a:bodyPr wrap="square" rtlCol="0">
            <a:spAutoFit/>
          </a:bodyPr>
          <a:lstStyle/>
          <a:p>
            <a:pPr algn="ctr"/>
            <a:r>
              <a:rPr lang="es-MX" sz="1400" dirty="0" smtClean="0"/>
              <a:t>Abu </a:t>
            </a:r>
            <a:r>
              <a:rPr lang="es-MX" sz="1400" dirty="0" err="1"/>
              <a:t>Bakr</a:t>
            </a:r>
            <a:r>
              <a:rPr lang="es-MX" sz="1400" dirty="0"/>
              <a:t> al-</a:t>
            </a:r>
            <a:r>
              <a:rPr lang="es-MX" sz="1400" dirty="0" err="1"/>
              <a:t>Razi</a:t>
            </a:r>
            <a:endParaRPr lang="es-MX" sz="1400" dirty="0"/>
          </a:p>
          <a:p>
            <a:pPr algn="ctr"/>
            <a:r>
              <a:rPr lang="es-MX" sz="1400" dirty="0" smtClean="0"/>
              <a:t>860-932 </a:t>
            </a:r>
            <a:r>
              <a:rPr lang="es-MX" sz="1400" dirty="0" err="1" smtClean="0"/>
              <a:t>dC</a:t>
            </a:r>
            <a:endParaRPr lang="es-MX" sz="1400" dirty="0"/>
          </a:p>
        </p:txBody>
      </p:sp>
      <p:pic>
        <p:nvPicPr>
          <p:cNvPr id="2050" name="Picture 2" descr="Resultado de imagen para manchas de kopli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224" y="4077072"/>
            <a:ext cx="2085975" cy="219075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Resultado de image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21578" y="1844824"/>
            <a:ext cx="910462" cy="532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05636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24"/>
          <p:cNvSpPr txBox="1"/>
          <p:nvPr/>
        </p:nvSpPr>
        <p:spPr>
          <a:xfrm>
            <a:off x="2699792" y="332656"/>
            <a:ext cx="6444208" cy="461665"/>
          </a:xfrm>
          <a:prstGeom prst="rect">
            <a:avLst/>
          </a:prstGeom>
          <a:noFill/>
        </p:spPr>
        <p:txBody>
          <a:bodyPr wrap="square" rtlCol="0">
            <a:spAutoFit/>
          </a:bodyPr>
          <a:lstStyle/>
          <a:p>
            <a:pPr algn="ctr"/>
            <a:r>
              <a:rPr lang="es-MX" sz="2400" dirty="0" smtClean="0">
                <a:latin typeface="Aharoni" panose="02010803020104030203" pitchFamily="2" charset="-79"/>
                <a:cs typeface="Aharoni" panose="02010803020104030203" pitchFamily="2" charset="-79"/>
              </a:rPr>
              <a:t> Vigilancia Epidemiológica</a:t>
            </a:r>
          </a:p>
        </p:txBody>
      </p:sp>
      <p:graphicFrame>
        <p:nvGraphicFramePr>
          <p:cNvPr id="8" name="Gráfico 7"/>
          <p:cNvGraphicFramePr/>
          <p:nvPr>
            <p:extLst>
              <p:ext uri="{D42A27DB-BD31-4B8C-83A1-F6EECF244321}">
                <p14:modId xmlns:p14="http://schemas.microsoft.com/office/powerpoint/2010/main" val="2001068765"/>
              </p:ext>
            </p:extLst>
          </p:nvPr>
        </p:nvGraphicFramePr>
        <p:xfrm>
          <a:off x="1331640" y="1628800"/>
          <a:ext cx="6842913" cy="3446210"/>
        </p:xfrm>
        <a:graphic>
          <a:graphicData uri="http://schemas.openxmlformats.org/drawingml/2006/chart">
            <c:chart xmlns:c="http://schemas.openxmlformats.org/drawingml/2006/chart" xmlns:r="http://schemas.openxmlformats.org/officeDocument/2006/relationships" r:id="rId2"/>
          </a:graphicData>
        </a:graphic>
      </p:graphicFrame>
      <p:sp>
        <p:nvSpPr>
          <p:cNvPr id="7" name="CuadroTexto 6"/>
          <p:cNvSpPr txBox="1"/>
          <p:nvPr/>
        </p:nvSpPr>
        <p:spPr>
          <a:xfrm>
            <a:off x="799043" y="2708920"/>
            <a:ext cx="461665" cy="757248"/>
          </a:xfrm>
          <a:prstGeom prst="rect">
            <a:avLst/>
          </a:prstGeom>
          <a:noFill/>
        </p:spPr>
        <p:txBody>
          <a:bodyPr vert="vert270" wrap="square" rtlCol="0">
            <a:spAutoFit/>
          </a:bodyPr>
          <a:lstStyle/>
          <a:p>
            <a:r>
              <a:rPr lang="es-MX" dirty="0" smtClean="0"/>
              <a:t>Casos</a:t>
            </a:r>
            <a:endParaRPr lang="es-MX" dirty="0"/>
          </a:p>
        </p:txBody>
      </p:sp>
      <p:sp>
        <p:nvSpPr>
          <p:cNvPr id="9" name="CuadroTexto 8"/>
          <p:cNvSpPr txBox="1"/>
          <p:nvPr/>
        </p:nvSpPr>
        <p:spPr>
          <a:xfrm>
            <a:off x="8316416" y="2348880"/>
            <a:ext cx="461665" cy="1799045"/>
          </a:xfrm>
          <a:prstGeom prst="rect">
            <a:avLst/>
          </a:prstGeom>
          <a:noFill/>
        </p:spPr>
        <p:txBody>
          <a:bodyPr vert="vert270" wrap="square" rtlCol="0">
            <a:spAutoFit/>
          </a:bodyPr>
          <a:lstStyle/>
          <a:p>
            <a:r>
              <a:rPr lang="es-MX" dirty="0" smtClean="0"/>
              <a:t>Tasa de incidencia</a:t>
            </a:r>
            <a:endParaRPr lang="es-MX" dirty="0"/>
          </a:p>
        </p:txBody>
      </p:sp>
      <p:sp>
        <p:nvSpPr>
          <p:cNvPr id="10" name="CuadroTexto 9"/>
          <p:cNvSpPr txBox="1"/>
          <p:nvPr/>
        </p:nvSpPr>
        <p:spPr>
          <a:xfrm>
            <a:off x="1331640" y="5589240"/>
            <a:ext cx="7272808" cy="923330"/>
          </a:xfrm>
          <a:prstGeom prst="rect">
            <a:avLst/>
          </a:prstGeom>
          <a:noFill/>
        </p:spPr>
        <p:txBody>
          <a:bodyPr wrap="square" rtlCol="0">
            <a:spAutoFit/>
          </a:bodyPr>
          <a:lstStyle/>
          <a:p>
            <a:pPr algn="just"/>
            <a:r>
              <a:rPr lang="es-MX" dirty="0" smtClean="0"/>
              <a:t>2015: Inicia la Plataforma Nacional de EFE, haciendo necesario la confirmación o descarte de casos mediante la captura de resultados por el LESP </a:t>
            </a:r>
            <a:endParaRPr lang="es-MX" dirty="0"/>
          </a:p>
        </p:txBody>
      </p:sp>
      <p:sp>
        <p:nvSpPr>
          <p:cNvPr id="12" name="Flecha derecha 11"/>
          <p:cNvSpPr/>
          <p:nvPr/>
        </p:nvSpPr>
        <p:spPr>
          <a:xfrm rot="860210">
            <a:off x="6452583" y="2543877"/>
            <a:ext cx="1141022" cy="330085"/>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cxnSp>
        <p:nvCxnSpPr>
          <p:cNvPr id="13" name="Conector recto 12"/>
          <p:cNvCxnSpPr/>
          <p:nvPr/>
        </p:nvCxnSpPr>
        <p:spPr>
          <a:xfrm>
            <a:off x="1907704" y="2924944"/>
            <a:ext cx="60960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27402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noGrp="1"/>
          </p:cNvSpPr>
          <p:nvPr>
            <p:ph type="title"/>
          </p:nvPr>
        </p:nvSpPr>
        <p:spPr>
          <a:xfrm>
            <a:off x="457200" y="274638"/>
            <a:ext cx="8229600" cy="1143000"/>
          </a:xfrm>
        </p:spPr>
        <p:txBody>
          <a:bodyPr>
            <a:noAutofit/>
          </a:bodyPr>
          <a:lstStyle/>
          <a:p>
            <a:r>
              <a:rPr lang="es-ES" sz="3600" b="1" i="1" dirty="0" smtClean="0"/>
              <a:t>Casos de EFE por Institución y Jurisdicción Sanitaria, 2017*</a:t>
            </a:r>
            <a:endParaRPr lang="es-ES" sz="3600" b="1" i="1" dirty="0"/>
          </a:p>
        </p:txBody>
      </p:sp>
      <p:sp>
        <p:nvSpPr>
          <p:cNvPr id="9" name="CuadroTexto 8"/>
          <p:cNvSpPr txBox="1"/>
          <p:nvPr/>
        </p:nvSpPr>
        <p:spPr>
          <a:xfrm>
            <a:off x="344016" y="2492896"/>
            <a:ext cx="226368" cy="1477328"/>
          </a:xfrm>
          <a:prstGeom prst="rect">
            <a:avLst/>
          </a:prstGeom>
          <a:noFill/>
        </p:spPr>
        <p:txBody>
          <a:bodyPr wrap="square" rtlCol="0">
            <a:spAutoFit/>
          </a:bodyPr>
          <a:lstStyle/>
          <a:p>
            <a:r>
              <a:rPr lang="es-MX" b="1" i="1" dirty="0" smtClean="0"/>
              <a:t>Casos</a:t>
            </a:r>
            <a:endParaRPr lang="es-MX" b="1" i="1" dirty="0"/>
          </a:p>
        </p:txBody>
      </p:sp>
      <p:sp>
        <p:nvSpPr>
          <p:cNvPr id="10" name="9 CuadroTexto"/>
          <p:cNvSpPr txBox="1"/>
          <p:nvPr/>
        </p:nvSpPr>
        <p:spPr>
          <a:xfrm>
            <a:off x="7366102" y="1428745"/>
            <a:ext cx="1152128" cy="400110"/>
          </a:xfrm>
          <a:prstGeom prst="rect">
            <a:avLst/>
          </a:prstGeom>
          <a:noFill/>
        </p:spPr>
        <p:txBody>
          <a:bodyPr wrap="square" rtlCol="0">
            <a:spAutoFit/>
          </a:bodyPr>
          <a:lstStyle/>
          <a:p>
            <a:pPr algn="ctr"/>
            <a:r>
              <a:rPr lang="es-ES" sz="2000" b="1" i="1" dirty="0" smtClean="0"/>
              <a:t>N= 226</a:t>
            </a:r>
            <a:endParaRPr lang="es-ES" sz="2000" b="1" i="1" dirty="0"/>
          </a:p>
        </p:txBody>
      </p:sp>
      <p:sp>
        <p:nvSpPr>
          <p:cNvPr id="11" name="10 CuadroTexto"/>
          <p:cNvSpPr txBox="1"/>
          <p:nvPr/>
        </p:nvSpPr>
        <p:spPr>
          <a:xfrm>
            <a:off x="0" y="6525344"/>
            <a:ext cx="5220072" cy="338554"/>
          </a:xfrm>
          <a:prstGeom prst="rect">
            <a:avLst/>
          </a:prstGeom>
          <a:noFill/>
        </p:spPr>
        <p:txBody>
          <a:bodyPr wrap="square" rtlCol="0">
            <a:spAutoFit/>
          </a:bodyPr>
          <a:lstStyle/>
          <a:p>
            <a:r>
              <a:rPr lang="es-ES" sz="1600" b="1" i="1" dirty="0" smtClean="0"/>
              <a:t>Fuente: Depto. V.U.E.D. *hasta semana 52 2017. </a:t>
            </a:r>
            <a:endParaRPr lang="es-ES" sz="1600" b="1" i="1" dirty="0"/>
          </a:p>
        </p:txBody>
      </p:sp>
      <p:graphicFrame>
        <p:nvGraphicFramePr>
          <p:cNvPr id="8" name="Gráfico 7"/>
          <p:cNvGraphicFramePr/>
          <p:nvPr>
            <p:extLst/>
          </p:nvPr>
        </p:nvGraphicFramePr>
        <p:xfrm>
          <a:off x="971921" y="1775624"/>
          <a:ext cx="7200157" cy="347216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 name="Tabla 1"/>
          <p:cNvGraphicFramePr>
            <a:graphicFrameLocks noGrp="1"/>
          </p:cNvGraphicFramePr>
          <p:nvPr>
            <p:extLst/>
          </p:nvPr>
        </p:nvGraphicFramePr>
        <p:xfrm>
          <a:off x="1907704" y="5247784"/>
          <a:ext cx="4392487" cy="1107440"/>
        </p:xfrm>
        <a:graphic>
          <a:graphicData uri="http://schemas.openxmlformats.org/drawingml/2006/table">
            <a:tbl>
              <a:tblPr firstRow="1" bandRow="1">
                <a:tableStyleId>{5C22544A-7EE6-4342-B048-85BDC9FD1C3A}</a:tableStyleId>
              </a:tblPr>
              <a:tblGrid>
                <a:gridCol w="1935671"/>
                <a:gridCol w="1473424"/>
                <a:gridCol w="983392"/>
              </a:tblGrid>
              <a:tr h="0">
                <a:tc rowSpan="3">
                  <a:txBody>
                    <a:bodyPr/>
                    <a:lstStyle/>
                    <a:p>
                      <a:pPr algn="ctr"/>
                      <a:endParaRPr lang="es-MX" dirty="0" smtClean="0"/>
                    </a:p>
                    <a:p>
                      <a:pPr algn="ctr"/>
                      <a:r>
                        <a:rPr lang="es-MX" dirty="0" smtClean="0"/>
                        <a:t>Rechazos</a:t>
                      </a:r>
                      <a:r>
                        <a:rPr lang="es-MX" baseline="0" dirty="0" smtClean="0"/>
                        <a:t> de muestras</a:t>
                      </a:r>
                      <a:endParaRPr lang="es-MX" dirty="0"/>
                    </a:p>
                  </a:txBody>
                  <a:tcPr/>
                </a:tc>
                <a:tc>
                  <a:txBody>
                    <a:bodyPr/>
                    <a:lstStyle/>
                    <a:p>
                      <a:pPr algn="ctr"/>
                      <a:r>
                        <a:rPr lang="es-MX" dirty="0" smtClean="0"/>
                        <a:t>Institución</a:t>
                      </a:r>
                      <a:endParaRPr lang="es-MX" dirty="0"/>
                    </a:p>
                  </a:txBody>
                  <a:tcPr/>
                </a:tc>
                <a:tc>
                  <a:txBody>
                    <a:bodyPr/>
                    <a:lstStyle/>
                    <a:p>
                      <a:pPr algn="ctr"/>
                      <a:r>
                        <a:rPr lang="es-MX" dirty="0" smtClean="0"/>
                        <a:t>%</a:t>
                      </a:r>
                      <a:endParaRPr lang="es-MX" dirty="0"/>
                    </a:p>
                  </a:txBody>
                  <a:tcPr/>
                </a:tc>
              </a:tr>
              <a:tr h="370840">
                <a:tc vMerge="1">
                  <a:txBody>
                    <a:bodyPr/>
                    <a:lstStyle/>
                    <a:p>
                      <a:pPr algn="ctr"/>
                      <a:endParaRPr lang="es-MX" dirty="0"/>
                    </a:p>
                  </a:txBody>
                  <a:tcPr/>
                </a:tc>
                <a:tc>
                  <a:txBody>
                    <a:bodyPr/>
                    <a:lstStyle/>
                    <a:p>
                      <a:pPr algn="ctr"/>
                      <a:r>
                        <a:rPr lang="es-MX" dirty="0" smtClean="0"/>
                        <a:t>SSA</a:t>
                      </a:r>
                      <a:endParaRPr lang="es-MX" dirty="0"/>
                    </a:p>
                  </a:txBody>
                  <a:tcPr/>
                </a:tc>
                <a:tc>
                  <a:txBody>
                    <a:bodyPr/>
                    <a:lstStyle/>
                    <a:p>
                      <a:pPr algn="ctr"/>
                      <a:r>
                        <a:rPr lang="es-MX" dirty="0" smtClean="0"/>
                        <a:t>10</a:t>
                      </a:r>
                      <a:endParaRPr lang="es-MX" dirty="0"/>
                    </a:p>
                  </a:txBody>
                  <a:tcPr/>
                </a:tc>
              </a:tr>
              <a:tr h="370840">
                <a:tc vMerge="1">
                  <a:txBody>
                    <a:bodyPr/>
                    <a:lstStyle/>
                    <a:p>
                      <a:pPr algn="ctr"/>
                      <a:endParaRPr lang="es-MX" dirty="0"/>
                    </a:p>
                  </a:txBody>
                  <a:tcPr/>
                </a:tc>
                <a:tc>
                  <a:txBody>
                    <a:bodyPr/>
                    <a:lstStyle/>
                    <a:p>
                      <a:pPr algn="ctr"/>
                      <a:r>
                        <a:rPr lang="es-MX" dirty="0" smtClean="0"/>
                        <a:t>IMSS</a:t>
                      </a:r>
                      <a:endParaRPr lang="es-MX" dirty="0"/>
                    </a:p>
                  </a:txBody>
                  <a:tcPr/>
                </a:tc>
                <a:tc>
                  <a:txBody>
                    <a:bodyPr/>
                    <a:lstStyle/>
                    <a:p>
                      <a:pPr algn="ctr"/>
                      <a:r>
                        <a:rPr lang="es-MX" dirty="0" smtClean="0"/>
                        <a:t>7</a:t>
                      </a:r>
                      <a:endParaRPr lang="es-MX" dirty="0"/>
                    </a:p>
                  </a:txBody>
                  <a:tcPr/>
                </a:tc>
              </a:tr>
            </a:tbl>
          </a:graphicData>
        </a:graphic>
      </p:graphicFrame>
      <p:sp>
        <p:nvSpPr>
          <p:cNvPr id="12" name="Freeform 1273"/>
          <p:cNvSpPr>
            <a:spLocks/>
          </p:cNvSpPr>
          <p:nvPr/>
        </p:nvSpPr>
        <p:spPr bwMode="auto">
          <a:xfrm>
            <a:off x="3489331" y="1533299"/>
            <a:ext cx="448371" cy="459628"/>
          </a:xfrm>
          <a:custGeom>
            <a:avLst/>
            <a:gdLst>
              <a:gd name="T0" fmla="*/ 524 w 693"/>
              <a:gd name="T1" fmla="*/ 183 h 781"/>
              <a:gd name="T2" fmla="*/ 520 w 693"/>
              <a:gd name="T3" fmla="*/ 234 h 781"/>
              <a:gd name="T4" fmla="*/ 630 w 693"/>
              <a:gd name="T5" fmla="*/ 267 h 781"/>
              <a:gd name="T6" fmla="*/ 635 w 693"/>
              <a:gd name="T7" fmla="*/ 540 h 781"/>
              <a:gd name="T8" fmla="*/ 693 w 693"/>
              <a:gd name="T9" fmla="*/ 639 h 781"/>
              <a:gd name="T10" fmla="*/ 635 w 693"/>
              <a:gd name="T11" fmla="*/ 728 h 781"/>
              <a:gd name="T12" fmla="*/ 559 w 693"/>
              <a:gd name="T13" fmla="*/ 680 h 781"/>
              <a:gd name="T14" fmla="*/ 532 w 693"/>
              <a:gd name="T15" fmla="*/ 703 h 781"/>
              <a:gd name="T16" fmla="*/ 411 w 693"/>
              <a:gd name="T17" fmla="*/ 705 h 781"/>
              <a:gd name="T18" fmla="*/ 413 w 693"/>
              <a:gd name="T19" fmla="*/ 720 h 781"/>
              <a:gd name="T20" fmla="*/ 190 w 693"/>
              <a:gd name="T21" fmla="*/ 718 h 781"/>
              <a:gd name="T22" fmla="*/ 0 w 693"/>
              <a:gd name="T23" fmla="*/ 781 h 781"/>
              <a:gd name="T24" fmla="*/ 14 w 693"/>
              <a:gd name="T25" fmla="*/ 495 h 781"/>
              <a:gd name="T26" fmla="*/ 111 w 693"/>
              <a:gd name="T27" fmla="*/ 455 h 781"/>
              <a:gd name="T28" fmla="*/ 111 w 693"/>
              <a:gd name="T29" fmla="*/ 98 h 781"/>
              <a:gd name="T30" fmla="*/ 71 w 693"/>
              <a:gd name="T31" fmla="*/ 25 h 781"/>
              <a:gd name="T32" fmla="*/ 86 w 693"/>
              <a:gd name="T33" fmla="*/ 0 h 781"/>
              <a:gd name="T34" fmla="*/ 301 w 693"/>
              <a:gd name="T35" fmla="*/ 104 h 781"/>
              <a:gd name="T36" fmla="*/ 317 w 693"/>
              <a:gd name="T37" fmla="*/ 104 h 781"/>
              <a:gd name="T38" fmla="*/ 330 w 693"/>
              <a:gd name="T39" fmla="*/ 98 h 781"/>
              <a:gd name="T40" fmla="*/ 336 w 693"/>
              <a:gd name="T41" fmla="*/ 92 h 781"/>
              <a:gd name="T42" fmla="*/ 346 w 693"/>
              <a:gd name="T43" fmla="*/ 91 h 781"/>
              <a:gd name="T44" fmla="*/ 465 w 693"/>
              <a:gd name="T45" fmla="*/ 94 h 781"/>
              <a:gd name="T46" fmla="*/ 524 w 693"/>
              <a:gd name="T47" fmla="*/ 183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93" h="781">
                <a:moveTo>
                  <a:pt x="524" y="183"/>
                </a:moveTo>
                <a:lnTo>
                  <a:pt x="520" y="234"/>
                </a:lnTo>
                <a:lnTo>
                  <a:pt x="630" y="267"/>
                </a:lnTo>
                <a:lnTo>
                  <a:pt x="635" y="540"/>
                </a:lnTo>
                <a:lnTo>
                  <a:pt x="693" y="639"/>
                </a:lnTo>
                <a:lnTo>
                  <a:pt x="635" y="728"/>
                </a:lnTo>
                <a:lnTo>
                  <a:pt x="559" y="680"/>
                </a:lnTo>
                <a:lnTo>
                  <a:pt x="532" y="703"/>
                </a:lnTo>
                <a:lnTo>
                  <a:pt x="411" y="705"/>
                </a:lnTo>
                <a:lnTo>
                  <a:pt x="413" y="720"/>
                </a:lnTo>
                <a:lnTo>
                  <a:pt x="190" y="718"/>
                </a:lnTo>
                <a:lnTo>
                  <a:pt x="0" y="781"/>
                </a:lnTo>
                <a:lnTo>
                  <a:pt x="14" y="495"/>
                </a:lnTo>
                <a:lnTo>
                  <a:pt x="111" y="455"/>
                </a:lnTo>
                <a:lnTo>
                  <a:pt x="111" y="98"/>
                </a:lnTo>
                <a:lnTo>
                  <a:pt x="71" y="25"/>
                </a:lnTo>
                <a:lnTo>
                  <a:pt x="86" y="0"/>
                </a:lnTo>
                <a:lnTo>
                  <a:pt x="301" y="104"/>
                </a:lnTo>
                <a:lnTo>
                  <a:pt x="317" y="104"/>
                </a:lnTo>
                <a:lnTo>
                  <a:pt x="330" y="98"/>
                </a:lnTo>
                <a:lnTo>
                  <a:pt x="336" y="92"/>
                </a:lnTo>
                <a:lnTo>
                  <a:pt x="346" y="91"/>
                </a:lnTo>
                <a:lnTo>
                  <a:pt x="465" y="94"/>
                </a:lnTo>
                <a:lnTo>
                  <a:pt x="524" y="183"/>
                </a:lnTo>
              </a:path>
            </a:pathLst>
          </a:custGeom>
          <a:noFill/>
          <a:ln w="0">
            <a:solidFill>
              <a:srgbClr val="FFFF6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MX"/>
          </a:p>
        </p:txBody>
      </p:sp>
    </p:spTree>
    <p:extLst>
      <p:ext uri="{BB962C8B-B14F-4D97-AF65-F5344CB8AC3E}">
        <p14:creationId xmlns:p14="http://schemas.microsoft.com/office/powerpoint/2010/main" val="13357709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24"/>
          <p:cNvSpPr txBox="1"/>
          <p:nvPr/>
        </p:nvSpPr>
        <p:spPr>
          <a:xfrm>
            <a:off x="2699792" y="332656"/>
            <a:ext cx="6444208" cy="461665"/>
          </a:xfrm>
          <a:prstGeom prst="rect">
            <a:avLst/>
          </a:prstGeom>
          <a:noFill/>
        </p:spPr>
        <p:txBody>
          <a:bodyPr wrap="square" rtlCol="0">
            <a:spAutoFit/>
          </a:bodyPr>
          <a:lstStyle/>
          <a:p>
            <a:pPr algn="ctr"/>
            <a:r>
              <a:rPr lang="es-MX" sz="2400" dirty="0" smtClean="0">
                <a:latin typeface="Aharoni" panose="02010803020104030203" pitchFamily="2" charset="-79"/>
                <a:cs typeface="Aharoni" panose="02010803020104030203" pitchFamily="2" charset="-79"/>
              </a:rPr>
              <a:t> Vigilancia Epidemiológica</a:t>
            </a:r>
          </a:p>
        </p:txBody>
      </p:sp>
      <p:sp>
        <p:nvSpPr>
          <p:cNvPr id="5" name="16 Flecha doblada"/>
          <p:cNvSpPr/>
          <p:nvPr/>
        </p:nvSpPr>
        <p:spPr>
          <a:xfrm rot="5400000">
            <a:off x="4767017" y="3118299"/>
            <a:ext cx="3665703" cy="765480"/>
          </a:xfrm>
          <a:prstGeom prst="bentArrow">
            <a:avLst>
              <a:gd name="adj1" fmla="val 25000"/>
              <a:gd name="adj2" fmla="val 25000"/>
              <a:gd name="adj3" fmla="val 25000"/>
              <a:gd name="adj4" fmla="val 43750"/>
            </a:avLst>
          </a:prstGeom>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es-MX">
              <a:solidFill>
                <a:schemeClr val="tx1"/>
              </a:solidFill>
            </a:endParaRPr>
          </a:p>
        </p:txBody>
      </p:sp>
      <p:sp>
        <p:nvSpPr>
          <p:cNvPr id="6" name="17 Flecha doblada"/>
          <p:cNvSpPr/>
          <p:nvPr/>
        </p:nvSpPr>
        <p:spPr>
          <a:xfrm rot="5400000" flipV="1">
            <a:off x="-1127841" y="3081451"/>
            <a:ext cx="3618386" cy="632183"/>
          </a:xfrm>
          <a:prstGeom prst="bentArrow">
            <a:avLst>
              <a:gd name="adj1" fmla="val 25000"/>
              <a:gd name="adj2" fmla="val 22840"/>
              <a:gd name="adj3" fmla="val 25000"/>
              <a:gd name="adj4" fmla="val 43750"/>
            </a:avLst>
          </a:prstGeom>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es-MX">
              <a:solidFill>
                <a:schemeClr val="tx1"/>
              </a:solidFill>
            </a:endParaRPr>
          </a:p>
        </p:txBody>
      </p:sp>
      <p:sp>
        <p:nvSpPr>
          <p:cNvPr id="7" name="CuadroTexto 6"/>
          <p:cNvSpPr txBox="1"/>
          <p:nvPr/>
        </p:nvSpPr>
        <p:spPr>
          <a:xfrm>
            <a:off x="1424148" y="1107038"/>
            <a:ext cx="4066403" cy="400110"/>
          </a:xfrm>
          <a:prstGeom prst="rect">
            <a:avLst/>
          </a:prstGeom>
          <a:solidFill>
            <a:schemeClr val="accent4">
              <a:lumMod val="60000"/>
              <a:lumOff val="40000"/>
            </a:schemeClr>
          </a:solidFill>
        </p:spPr>
        <p:txBody>
          <a:bodyPr wrap="square" rtlCol="0">
            <a:spAutoFit/>
          </a:bodyPr>
          <a:lstStyle/>
          <a:p>
            <a:pPr algn="ctr"/>
            <a:r>
              <a:rPr lang="es-MX" sz="2000" b="1" i="1" dirty="0" smtClean="0"/>
              <a:t>Silencio Epidemiológico: 15</a:t>
            </a:r>
            <a:endParaRPr lang="es-MX" sz="2000" b="1" i="1" dirty="0"/>
          </a:p>
        </p:txBody>
      </p:sp>
      <p:sp>
        <p:nvSpPr>
          <p:cNvPr id="8" name="CuadroTexto 7"/>
          <p:cNvSpPr txBox="1"/>
          <p:nvPr/>
        </p:nvSpPr>
        <p:spPr>
          <a:xfrm>
            <a:off x="218490" y="5333888"/>
            <a:ext cx="1611565" cy="449252"/>
          </a:xfrm>
          <a:prstGeom prst="rect">
            <a:avLst/>
          </a:prstGeom>
          <a:noFill/>
        </p:spPr>
        <p:txBody>
          <a:bodyPr wrap="square" rtlCol="0">
            <a:spAutoFit/>
          </a:bodyPr>
          <a:lstStyle/>
          <a:p>
            <a:pPr algn="ctr"/>
            <a:r>
              <a:rPr lang="es-MX" sz="2000" b="1" i="1" dirty="0"/>
              <a:t>3</a:t>
            </a:r>
            <a:r>
              <a:rPr lang="es-MX" sz="2000" b="1" i="1" dirty="0" smtClean="0"/>
              <a:t> Prioritarios</a:t>
            </a:r>
            <a:endParaRPr lang="es-MX" sz="2000" b="1" i="1" dirty="0"/>
          </a:p>
        </p:txBody>
      </p:sp>
      <p:sp>
        <p:nvSpPr>
          <p:cNvPr id="9" name="CuadroTexto 8"/>
          <p:cNvSpPr txBox="1"/>
          <p:nvPr/>
        </p:nvSpPr>
        <p:spPr>
          <a:xfrm>
            <a:off x="4411250" y="5313659"/>
            <a:ext cx="2815146" cy="400110"/>
          </a:xfrm>
          <a:prstGeom prst="rect">
            <a:avLst/>
          </a:prstGeom>
          <a:noFill/>
        </p:spPr>
        <p:txBody>
          <a:bodyPr wrap="square" rtlCol="0">
            <a:spAutoFit/>
          </a:bodyPr>
          <a:lstStyle/>
          <a:p>
            <a:pPr algn="ctr"/>
            <a:r>
              <a:rPr lang="es-MX" sz="2000" b="1" i="1" dirty="0" smtClean="0"/>
              <a:t>12 No Prioritarios</a:t>
            </a:r>
            <a:endParaRPr lang="es-MX" sz="2000" b="1" i="1" dirty="0"/>
          </a:p>
        </p:txBody>
      </p:sp>
      <p:sp>
        <p:nvSpPr>
          <p:cNvPr id="882" name="20 CuadroTexto"/>
          <p:cNvSpPr txBox="1"/>
          <p:nvPr/>
        </p:nvSpPr>
        <p:spPr>
          <a:xfrm>
            <a:off x="0" y="6525344"/>
            <a:ext cx="5220072" cy="307777"/>
          </a:xfrm>
          <a:prstGeom prst="rect">
            <a:avLst/>
          </a:prstGeom>
          <a:noFill/>
        </p:spPr>
        <p:txBody>
          <a:bodyPr wrap="square" rtlCol="0">
            <a:spAutoFit/>
          </a:bodyPr>
          <a:lstStyle/>
          <a:p>
            <a:r>
              <a:rPr lang="es-ES" sz="1400" b="1" i="1" dirty="0" smtClean="0"/>
              <a:t>Fuente: Depto. V.U.E.D. hasta semana 52 2017. </a:t>
            </a:r>
            <a:endParaRPr lang="es-ES" sz="1400" b="1" i="1" dirty="0"/>
          </a:p>
        </p:txBody>
      </p:sp>
      <p:graphicFrame>
        <p:nvGraphicFramePr>
          <p:cNvPr id="885" name="Tabla 884"/>
          <p:cNvGraphicFramePr>
            <a:graphicFrameLocks noGrp="1"/>
          </p:cNvGraphicFramePr>
          <p:nvPr>
            <p:extLst>
              <p:ext uri="{D42A27DB-BD31-4B8C-83A1-F6EECF244321}">
                <p14:modId xmlns:p14="http://schemas.microsoft.com/office/powerpoint/2010/main" val="3547267174"/>
              </p:ext>
            </p:extLst>
          </p:nvPr>
        </p:nvGraphicFramePr>
        <p:xfrm>
          <a:off x="6948264" y="1412776"/>
          <a:ext cx="1711139" cy="4554737"/>
        </p:xfrm>
        <a:graphic>
          <a:graphicData uri="http://schemas.openxmlformats.org/drawingml/2006/table">
            <a:tbl>
              <a:tblPr>
                <a:tableStyleId>{5C22544A-7EE6-4342-B048-85BDC9FD1C3A}</a:tableStyleId>
              </a:tblPr>
              <a:tblGrid>
                <a:gridCol w="300605"/>
                <a:gridCol w="1410534"/>
              </a:tblGrid>
              <a:tr h="170054">
                <a:tc gridSpan="2">
                  <a:txBody>
                    <a:bodyPr/>
                    <a:lstStyle/>
                    <a:p>
                      <a:pPr algn="ctr" fontAlgn="b"/>
                      <a:r>
                        <a:rPr lang="es-MX" sz="900" b="1" u="none" strike="noStrike" dirty="0">
                          <a:effectLst/>
                        </a:rPr>
                        <a:t>2018</a:t>
                      </a:r>
                      <a:endParaRPr lang="es-MX" sz="900" b="1" i="0" u="none" strike="noStrike" dirty="0">
                        <a:solidFill>
                          <a:srgbClr val="000000"/>
                        </a:solidFill>
                        <a:effectLst/>
                        <a:latin typeface="Arial" panose="020B0604020202020204" pitchFamily="34" charset="0"/>
                      </a:endParaRPr>
                    </a:p>
                  </a:txBody>
                  <a:tcPr marL="6298" marR="6298" marT="6298" marB="0" anchor="b"/>
                </a:tc>
                <a:tc hMerge="1">
                  <a:txBody>
                    <a:bodyPr/>
                    <a:lstStyle/>
                    <a:p>
                      <a:endParaRPr lang="es-MX"/>
                    </a:p>
                  </a:txBody>
                  <a:tcPr/>
                </a:tc>
              </a:tr>
              <a:tr h="187690">
                <a:tc>
                  <a:txBody>
                    <a:bodyPr/>
                    <a:lstStyle/>
                    <a:p>
                      <a:pPr algn="ctr" fontAlgn="ctr"/>
                      <a:r>
                        <a:rPr lang="es-MX" sz="900" b="1" u="none" strike="noStrike" dirty="0">
                          <a:effectLst/>
                        </a:rPr>
                        <a:t>J.S.</a:t>
                      </a:r>
                      <a:endParaRPr lang="es-MX" sz="900" b="1" i="0" u="none" strike="noStrike" dirty="0">
                        <a:solidFill>
                          <a:srgbClr val="000000"/>
                        </a:solidFill>
                        <a:effectLst/>
                        <a:latin typeface="Arial" panose="020B0604020202020204" pitchFamily="34" charset="0"/>
                      </a:endParaRPr>
                    </a:p>
                  </a:txBody>
                  <a:tcPr marL="6298" marR="6298" marT="6298" marB="0" anchor="ctr"/>
                </a:tc>
                <a:tc>
                  <a:txBody>
                    <a:bodyPr/>
                    <a:lstStyle/>
                    <a:p>
                      <a:pPr algn="ctr" fontAlgn="ctr"/>
                      <a:r>
                        <a:rPr lang="es-MX" sz="700" b="1" u="none" strike="noStrike" dirty="0">
                          <a:effectLst/>
                        </a:rPr>
                        <a:t>MUNICIPIOS PRIORITARIOS (32)</a:t>
                      </a:r>
                      <a:endParaRPr lang="es-MX" sz="700" b="1" i="0" u="none" strike="noStrike" dirty="0">
                        <a:solidFill>
                          <a:srgbClr val="000000"/>
                        </a:solidFill>
                        <a:effectLst/>
                        <a:latin typeface="Arial" panose="020B0604020202020204" pitchFamily="34" charset="0"/>
                      </a:endParaRPr>
                    </a:p>
                  </a:txBody>
                  <a:tcPr marL="6298" marR="6298" marT="6298" marB="0" anchor="ctr"/>
                </a:tc>
              </a:tr>
              <a:tr h="127226">
                <a:tc rowSpan="2">
                  <a:txBody>
                    <a:bodyPr/>
                    <a:lstStyle/>
                    <a:p>
                      <a:pPr algn="ctr" fontAlgn="ctr"/>
                      <a:r>
                        <a:rPr lang="es-MX" sz="800" u="none" strike="noStrike">
                          <a:effectLst/>
                        </a:rPr>
                        <a:t>I</a:t>
                      </a:r>
                      <a:endParaRPr lang="es-MX" sz="800" b="0" i="0" u="none" strike="noStrike">
                        <a:solidFill>
                          <a:srgbClr val="000000"/>
                        </a:solidFill>
                        <a:effectLst/>
                        <a:latin typeface="Arial" panose="020B0604020202020204" pitchFamily="34" charset="0"/>
                      </a:endParaRPr>
                    </a:p>
                  </a:txBody>
                  <a:tcPr marL="6298" marR="6298" marT="6298" marB="0" anchor="ctr"/>
                </a:tc>
                <a:tc>
                  <a:txBody>
                    <a:bodyPr/>
                    <a:lstStyle/>
                    <a:p>
                      <a:pPr algn="l" fontAlgn="b"/>
                      <a:r>
                        <a:rPr lang="es-MX" sz="800" u="none" strike="noStrike">
                          <a:effectLst/>
                        </a:rPr>
                        <a:t>San Luis Potosí</a:t>
                      </a:r>
                      <a:endParaRPr lang="es-MX" sz="800" b="0" i="0" u="none" strike="noStrike">
                        <a:solidFill>
                          <a:srgbClr val="000000"/>
                        </a:solidFill>
                        <a:effectLst/>
                        <a:latin typeface="Arial" panose="020B0604020202020204" pitchFamily="34" charset="0"/>
                      </a:endParaRPr>
                    </a:p>
                  </a:txBody>
                  <a:tcPr marL="6298" marR="6298" marT="6298" marB="0" anchor="b"/>
                </a:tc>
              </a:tr>
              <a:tr h="127226">
                <a:tc vMerge="1">
                  <a:txBody>
                    <a:bodyPr/>
                    <a:lstStyle/>
                    <a:p>
                      <a:endParaRPr lang="es-MX"/>
                    </a:p>
                  </a:txBody>
                  <a:tcPr/>
                </a:tc>
                <a:tc>
                  <a:txBody>
                    <a:bodyPr/>
                    <a:lstStyle/>
                    <a:p>
                      <a:pPr algn="l" fontAlgn="b"/>
                      <a:r>
                        <a:rPr lang="es-MX" sz="800" u="none" strike="noStrike">
                          <a:effectLst/>
                        </a:rPr>
                        <a:t>Soledad de G.S.</a:t>
                      </a:r>
                      <a:endParaRPr lang="es-MX" sz="800" b="0" i="0" u="none" strike="noStrike">
                        <a:solidFill>
                          <a:srgbClr val="000000"/>
                        </a:solidFill>
                        <a:effectLst/>
                        <a:latin typeface="Arial" panose="020B0604020202020204" pitchFamily="34" charset="0"/>
                      </a:endParaRPr>
                    </a:p>
                  </a:txBody>
                  <a:tcPr marL="6298" marR="6298" marT="6298" marB="0" anchor="b"/>
                </a:tc>
              </a:tr>
              <a:tr h="127226">
                <a:tc rowSpan="5">
                  <a:txBody>
                    <a:bodyPr/>
                    <a:lstStyle/>
                    <a:p>
                      <a:pPr algn="ctr" fontAlgn="ctr"/>
                      <a:r>
                        <a:rPr lang="es-MX" sz="800" u="none" strike="noStrike">
                          <a:effectLst/>
                        </a:rPr>
                        <a:t>II</a:t>
                      </a:r>
                      <a:endParaRPr lang="es-MX" sz="800" b="0" i="0" u="none" strike="noStrike">
                        <a:solidFill>
                          <a:srgbClr val="000000"/>
                        </a:solidFill>
                        <a:effectLst/>
                        <a:latin typeface="Arial" panose="020B0604020202020204" pitchFamily="34" charset="0"/>
                      </a:endParaRPr>
                    </a:p>
                  </a:txBody>
                  <a:tcPr marL="6298" marR="6298" marT="6298" marB="0" anchor="ctr"/>
                </a:tc>
                <a:tc>
                  <a:txBody>
                    <a:bodyPr/>
                    <a:lstStyle/>
                    <a:p>
                      <a:pPr algn="l" fontAlgn="b"/>
                      <a:r>
                        <a:rPr lang="es-MX" sz="800" u="none" strike="noStrike">
                          <a:effectLst/>
                        </a:rPr>
                        <a:t>Matehuala</a:t>
                      </a:r>
                      <a:endParaRPr lang="es-MX" sz="800" b="0" i="0" u="none" strike="noStrike">
                        <a:solidFill>
                          <a:srgbClr val="000000"/>
                        </a:solidFill>
                        <a:effectLst/>
                        <a:latin typeface="Arial" panose="020B0604020202020204" pitchFamily="34" charset="0"/>
                      </a:endParaRPr>
                    </a:p>
                  </a:txBody>
                  <a:tcPr marL="6298" marR="6298" marT="6298" marB="0" anchor="b"/>
                </a:tc>
              </a:tr>
              <a:tr h="127226">
                <a:tc vMerge="1">
                  <a:txBody>
                    <a:bodyPr/>
                    <a:lstStyle/>
                    <a:p>
                      <a:endParaRPr lang="es-MX"/>
                    </a:p>
                  </a:txBody>
                  <a:tcPr/>
                </a:tc>
                <a:tc>
                  <a:txBody>
                    <a:bodyPr/>
                    <a:lstStyle/>
                    <a:p>
                      <a:pPr algn="l" fontAlgn="b"/>
                      <a:r>
                        <a:rPr lang="es-MX" sz="800" u="none" strike="noStrike">
                          <a:effectLst/>
                        </a:rPr>
                        <a:t>Guadalcázar</a:t>
                      </a:r>
                      <a:endParaRPr lang="es-MX" sz="800" b="0" i="0" u="none" strike="noStrike">
                        <a:solidFill>
                          <a:srgbClr val="000000"/>
                        </a:solidFill>
                        <a:effectLst/>
                        <a:latin typeface="Arial" panose="020B0604020202020204" pitchFamily="34" charset="0"/>
                      </a:endParaRPr>
                    </a:p>
                  </a:txBody>
                  <a:tcPr marL="6298" marR="6298" marT="6298" marB="0" anchor="b"/>
                </a:tc>
              </a:tr>
              <a:tr h="127226">
                <a:tc vMerge="1">
                  <a:txBody>
                    <a:bodyPr/>
                    <a:lstStyle/>
                    <a:p>
                      <a:endParaRPr lang="es-MX"/>
                    </a:p>
                  </a:txBody>
                  <a:tcPr/>
                </a:tc>
                <a:tc>
                  <a:txBody>
                    <a:bodyPr/>
                    <a:lstStyle/>
                    <a:p>
                      <a:pPr algn="l" fontAlgn="b"/>
                      <a:r>
                        <a:rPr lang="es-MX" sz="800" u="none" strike="noStrike">
                          <a:effectLst/>
                        </a:rPr>
                        <a:t>Charcas</a:t>
                      </a:r>
                      <a:endParaRPr lang="es-MX" sz="800" b="0" i="0" u="none" strike="noStrike">
                        <a:solidFill>
                          <a:srgbClr val="000000"/>
                        </a:solidFill>
                        <a:effectLst/>
                        <a:latin typeface="Arial" panose="020B0604020202020204" pitchFamily="34" charset="0"/>
                      </a:endParaRPr>
                    </a:p>
                  </a:txBody>
                  <a:tcPr marL="6298" marR="6298" marT="6298" marB="0" anchor="b"/>
                </a:tc>
              </a:tr>
              <a:tr h="127226">
                <a:tc vMerge="1">
                  <a:txBody>
                    <a:bodyPr/>
                    <a:lstStyle/>
                    <a:p>
                      <a:endParaRPr lang="es-MX"/>
                    </a:p>
                  </a:txBody>
                  <a:tcPr/>
                </a:tc>
                <a:tc>
                  <a:txBody>
                    <a:bodyPr/>
                    <a:lstStyle/>
                    <a:p>
                      <a:pPr algn="l" fontAlgn="b"/>
                      <a:r>
                        <a:rPr lang="es-MX" sz="800" u="none" strike="noStrike">
                          <a:effectLst/>
                        </a:rPr>
                        <a:t>Moctezuma</a:t>
                      </a:r>
                      <a:endParaRPr lang="es-MX" sz="800" b="0" i="0" u="none" strike="noStrike">
                        <a:solidFill>
                          <a:srgbClr val="000000"/>
                        </a:solidFill>
                        <a:effectLst/>
                        <a:latin typeface="Arial" panose="020B0604020202020204" pitchFamily="34" charset="0"/>
                      </a:endParaRPr>
                    </a:p>
                  </a:txBody>
                  <a:tcPr marL="6298" marR="6298" marT="6298" marB="0" anchor="b"/>
                </a:tc>
              </a:tr>
              <a:tr h="127226">
                <a:tc vMerge="1">
                  <a:txBody>
                    <a:bodyPr/>
                    <a:lstStyle/>
                    <a:p>
                      <a:endParaRPr lang="es-MX"/>
                    </a:p>
                  </a:txBody>
                  <a:tcPr/>
                </a:tc>
                <a:tc>
                  <a:txBody>
                    <a:bodyPr/>
                    <a:lstStyle/>
                    <a:p>
                      <a:pPr algn="l" fontAlgn="b"/>
                      <a:r>
                        <a:rPr lang="es-MX" sz="800" u="none" strike="noStrike">
                          <a:effectLst/>
                        </a:rPr>
                        <a:t>Cedral</a:t>
                      </a:r>
                      <a:endParaRPr lang="es-MX" sz="800" b="0" i="0" u="none" strike="noStrike">
                        <a:solidFill>
                          <a:srgbClr val="000000"/>
                        </a:solidFill>
                        <a:effectLst/>
                        <a:latin typeface="Arial" panose="020B0604020202020204" pitchFamily="34" charset="0"/>
                      </a:endParaRPr>
                    </a:p>
                  </a:txBody>
                  <a:tcPr marL="6298" marR="6298" marT="6298" marB="0" anchor="b"/>
                </a:tc>
              </a:tr>
              <a:tr h="127226">
                <a:tc rowSpan="7">
                  <a:txBody>
                    <a:bodyPr/>
                    <a:lstStyle/>
                    <a:p>
                      <a:pPr algn="ctr" fontAlgn="ctr"/>
                      <a:r>
                        <a:rPr lang="es-MX" sz="800" u="none" strike="noStrike">
                          <a:effectLst/>
                        </a:rPr>
                        <a:t>III</a:t>
                      </a:r>
                      <a:endParaRPr lang="es-MX" sz="800" b="0" i="0" u="none" strike="noStrike">
                        <a:solidFill>
                          <a:srgbClr val="000000"/>
                        </a:solidFill>
                        <a:effectLst/>
                        <a:latin typeface="Arial" panose="020B0604020202020204" pitchFamily="34" charset="0"/>
                      </a:endParaRPr>
                    </a:p>
                  </a:txBody>
                  <a:tcPr marL="6298" marR="6298" marT="6298" marB="0" anchor="ctr"/>
                </a:tc>
                <a:tc>
                  <a:txBody>
                    <a:bodyPr/>
                    <a:lstStyle/>
                    <a:p>
                      <a:pPr algn="l" fontAlgn="b"/>
                      <a:r>
                        <a:rPr lang="es-MX" sz="800" u="none" strike="noStrike">
                          <a:effectLst/>
                        </a:rPr>
                        <a:t>Mexquitic de Carmona</a:t>
                      </a:r>
                      <a:endParaRPr lang="es-MX" sz="800" b="0" i="0" u="none" strike="noStrike">
                        <a:solidFill>
                          <a:srgbClr val="000000"/>
                        </a:solidFill>
                        <a:effectLst/>
                        <a:latin typeface="Arial" panose="020B0604020202020204" pitchFamily="34" charset="0"/>
                      </a:endParaRPr>
                    </a:p>
                  </a:txBody>
                  <a:tcPr marL="6298" marR="6298" marT="6298" marB="0" anchor="b"/>
                </a:tc>
              </a:tr>
              <a:tr h="127226">
                <a:tc vMerge="1">
                  <a:txBody>
                    <a:bodyPr/>
                    <a:lstStyle/>
                    <a:p>
                      <a:endParaRPr lang="es-MX"/>
                    </a:p>
                  </a:txBody>
                  <a:tcPr/>
                </a:tc>
                <a:tc>
                  <a:txBody>
                    <a:bodyPr/>
                    <a:lstStyle/>
                    <a:p>
                      <a:pPr algn="l" fontAlgn="b"/>
                      <a:r>
                        <a:rPr lang="es-MX" sz="800" u="none" strike="noStrike">
                          <a:effectLst/>
                        </a:rPr>
                        <a:t>Villa de Reyes</a:t>
                      </a:r>
                      <a:endParaRPr lang="es-MX" sz="800" b="0" i="0" u="none" strike="noStrike">
                        <a:solidFill>
                          <a:srgbClr val="000000"/>
                        </a:solidFill>
                        <a:effectLst/>
                        <a:latin typeface="Arial" panose="020B0604020202020204" pitchFamily="34" charset="0"/>
                      </a:endParaRPr>
                    </a:p>
                  </a:txBody>
                  <a:tcPr marL="6298" marR="6298" marT="6298" marB="0" anchor="b"/>
                </a:tc>
              </a:tr>
              <a:tr h="127226">
                <a:tc vMerge="1">
                  <a:txBody>
                    <a:bodyPr/>
                    <a:lstStyle/>
                    <a:p>
                      <a:endParaRPr lang="es-MX"/>
                    </a:p>
                  </a:txBody>
                  <a:tcPr/>
                </a:tc>
                <a:tc>
                  <a:txBody>
                    <a:bodyPr/>
                    <a:lstStyle/>
                    <a:p>
                      <a:pPr algn="l" fontAlgn="b"/>
                      <a:r>
                        <a:rPr lang="es-MX" sz="800" u="none" strike="noStrike">
                          <a:effectLst/>
                        </a:rPr>
                        <a:t>Santa María del Río</a:t>
                      </a:r>
                      <a:endParaRPr lang="es-MX" sz="800" b="0" i="0" u="none" strike="noStrike">
                        <a:solidFill>
                          <a:srgbClr val="000000"/>
                        </a:solidFill>
                        <a:effectLst/>
                        <a:latin typeface="Arial" panose="020B0604020202020204" pitchFamily="34" charset="0"/>
                      </a:endParaRPr>
                    </a:p>
                  </a:txBody>
                  <a:tcPr marL="6298" marR="6298" marT="6298" marB="0" anchor="b"/>
                </a:tc>
              </a:tr>
              <a:tr h="127226">
                <a:tc vMerge="1">
                  <a:txBody>
                    <a:bodyPr/>
                    <a:lstStyle/>
                    <a:p>
                      <a:endParaRPr lang="es-MX"/>
                    </a:p>
                  </a:txBody>
                  <a:tcPr/>
                </a:tc>
                <a:tc>
                  <a:txBody>
                    <a:bodyPr/>
                    <a:lstStyle/>
                    <a:p>
                      <a:pPr algn="l" fontAlgn="b"/>
                      <a:r>
                        <a:rPr lang="es-MX" sz="800" u="none" strike="noStrike">
                          <a:effectLst/>
                        </a:rPr>
                        <a:t>Villa de Ramos</a:t>
                      </a:r>
                      <a:endParaRPr lang="es-MX" sz="800" b="0" i="0" u="none" strike="noStrike">
                        <a:solidFill>
                          <a:srgbClr val="000000"/>
                        </a:solidFill>
                        <a:effectLst/>
                        <a:latin typeface="Arial" panose="020B0604020202020204" pitchFamily="34" charset="0"/>
                      </a:endParaRPr>
                    </a:p>
                  </a:txBody>
                  <a:tcPr marL="6298" marR="6298" marT="6298" marB="0" anchor="b"/>
                </a:tc>
              </a:tr>
              <a:tr h="127226">
                <a:tc vMerge="1">
                  <a:txBody>
                    <a:bodyPr/>
                    <a:lstStyle/>
                    <a:p>
                      <a:endParaRPr lang="es-MX"/>
                    </a:p>
                  </a:txBody>
                  <a:tcPr/>
                </a:tc>
                <a:tc>
                  <a:txBody>
                    <a:bodyPr/>
                    <a:lstStyle/>
                    <a:p>
                      <a:pPr algn="l" fontAlgn="b"/>
                      <a:r>
                        <a:rPr lang="es-MX" sz="800" u="none" strike="noStrike">
                          <a:effectLst/>
                        </a:rPr>
                        <a:t>Salinas</a:t>
                      </a:r>
                      <a:endParaRPr lang="es-MX" sz="800" b="0" i="0" u="none" strike="noStrike">
                        <a:solidFill>
                          <a:srgbClr val="000000"/>
                        </a:solidFill>
                        <a:effectLst/>
                        <a:latin typeface="Arial" panose="020B0604020202020204" pitchFamily="34" charset="0"/>
                      </a:endParaRPr>
                    </a:p>
                  </a:txBody>
                  <a:tcPr marL="6298" marR="6298" marT="6298" marB="0" anchor="b"/>
                </a:tc>
              </a:tr>
              <a:tr h="127226">
                <a:tc vMerge="1">
                  <a:txBody>
                    <a:bodyPr/>
                    <a:lstStyle/>
                    <a:p>
                      <a:endParaRPr lang="es-MX"/>
                    </a:p>
                  </a:txBody>
                  <a:tcPr/>
                </a:tc>
                <a:tc>
                  <a:txBody>
                    <a:bodyPr/>
                    <a:lstStyle/>
                    <a:p>
                      <a:pPr algn="l" fontAlgn="b"/>
                      <a:r>
                        <a:rPr lang="es-MX" sz="800" u="none" strike="noStrike">
                          <a:effectLst/>
                        </a:rPr>
                        <a:t>Zaragoza</a:t>
                      </a:r>
                      <a:endParaRPr lang="es-MX" sz="800" b="0" i="0" u="none" strike="noStrike">
                        <a:solidFill>
                          <a:srgbClr val="000000"/>
                        </a:solidFill>
                        <a:effectLst/>
                        <a:latin typeface="Arial" panose="020B0604020202020204" pitchFamily="34" charset="0"/>
                      </a:endParaRPr>
                    </a:p>
                  </a:txBody>
                  <a:tcPr marL="6298" marR="6298" marT="6298" marB="0" anchor="b"/>
                </a:tc>
              </a:tr>
              <a:tr h="127226">
                <a:tc vMerge="1">
                  <a:txBody>
                    <a:bodyPr/>
                    <a:lstStyle/>
                    <a:p>
                      <a:endParaRPr lang="es-MX"/>
                    </a:p>
                  </a:txBody>
                  <a:tcPr/>
                </a:tc>
                <a:tc>
                  <a:txBody>
                    <a:bodyPr/>
                    <a:lstStyle/>
                    <a:p>
                      <a:pPr algn="l" fontAlgn="b"/>
                      <a:r>
                        <a:rPr lang="es-MX" sz="800" u="none" strike="noStrike">
                          <a:effectLst/>
                        </a:rPr>
                        <a:t>Ahualulco</a:t>
                      </a:r>
                      <a:endParaRPr lang="es-MX" sz="800" b="0" i="0" u="none" strike="noStrike">
                        <a:solidFill>
                          <a:srgbClr val="000000"/>
                        </a:solidFill>
                        <a:effectLst/>
                        <a:latin typeface="Arial" panose="020B0604020202020204" pitchFamily="34" charset="0"/>
                      </a:endParaRPr>
                    </a:p>
                  </a:txBody>
                  <a:tcPr marL="6298" marR="6298" marT="6298" marB="0" anchor="b"/>
                </a:tc>
              </a:tr>
              <a:tr h="127226">
                <a:tc rowSpan="5">
                  <a:txBody>
                    <a:bodyPr/>
                    <a:lstStyle/>
                    <a:p>
                      <a:pPr algn="ctr" fontAlgn="ctr"/>
                      <a:r>
                        <a:rPr lang="es-MX" sz="800" u="none" strike="noStrike">
                          <a:effectLst/>
                        </a:rPr>
                        <a:t>IV</a:t>
                      </a:r>
                      <a:endParaRPr lang="es-MX" sz="800" b="0" i="0" u="none" strike="noStrike">
                        <a:solidFill>
                          <a:srgbClr val="000000"/>
                        </a:solidFill>
                        <a:effectLst/>
                        <a:latin typeface="Arial" panose="020B0604020202020204" pitchFamily="34" charset="0"/>
                      </a:endParaRPr>
                    </a:p>
                  </a:txBody>
                  <a:tcPr marL="6298" marR="6298" marT="6298" marB="0" anchor="ctr"/>
                </a:tc>
                <a:tc>
                  <a:txBody>
                    <a:bodyPr/>
                    <a:lstStyle/>
                    <a:p>
                      <a:pPr algn="l" fontAlgn="b"/>
                      <a:r>
                        <a:rPr lang="es-MX" sz="800" u="none" strike="noStrike">
                          <a:effectLst/>
                        </a:rPr>
                        <a:t>Rioverde</a:t>
                      </a:r>
                      <a:endParaRPr lang="es-MX" sz="800" b="0" i="0" u="none" strike="noStrike">
                        <a:solidFill>
                          <a:srgbClr val="000000"/>
                        </a:solidFill>
                        <a:effectLst/>
                        <a:latin typeface="Arial" panose="020B0604020202020204" pitchFamily="34" charset="0"/>
                      </a:endParaRPr>
                    </a:p>
                  </a:txBody>
                  <a:tcPr marL="6298" marR="6298" marT="6298" marB="0" anchor="b"/>
                </a:tc>
              </a:tr>
              <a:tr h="127226">
                <a:tc vMerge="1">
                  <a:txBody>
                    <a:bodyPr/>
                    <a:lstStyle/>
                    <a:p>
                      <a:endParaRPr lang="es-MX"/>
                    </a:p>
                  </a:txBody>
                  <a:tcPr/>
                </a:tc>
                <a:tc>
                  <a:txBody>
                    <a:bodyPr/>
                    <a:lstStyle/>
                    <a:p>
                      <a:pPr algn="l" fontAlgn="b"/>
                      <a:r>
                        <a:rPr lang="es-MX" sz="800" u="none" strike="noStrike">
                          <a:effectLst/>
                        </a:rPr>
                        <a:t>Ciudad Fernández</a:t>
                      </a:r>
                      <a:endParaRPr lang="es-MX" sz="800" b="0" i="0" u="none" strike="noStrike">
                        <a:solidFill>
                          <a:srgbClr val="000000"/>
                        </a:solidFill>
                        <a:effectLst/>
                        <a:latin typeface="Arial" panose="020B0604020202020204" pitchFamily="34" charset="0"/>
                      </a:endParaRPr>
                    </a:p>
                  </a:txBody>
                  <a:tcPr marL="6298" marR="6298" marT="6298" marB="0" anchor="b"/>
                </a:tc>
              </a:tr>
              <a:tr h="127226">
                <a:tc vMerge="1">
                  <a:txBody>
                    <a:bodyPr/>
                    <a:lstStyle/>
                    <a:p>
                      <a:endParaRPr lang="es-MX"/>
                    </a:p>
                  </a:txBody>
                  <a:tcPr/>
                </a:tc>
                <a:tc>
                  <a:txBody>
                    <a:bodyPr/>
                    <a:lstStyle/>
                    <a:p>
                      <a:pPr algn="l" fontAlgn="b"/>
                      <a:r>
                        <a:rPr lang="es-MX" sz="800" u="none" strike="noStrike">
                          <a:effectLst/>
                        </a:rPr>
                        <a:t>Ciudad del Maíz</a:t>
                      </a:r>
                      <a:endParaRPr lang="es-MX" sz="800" b="0" i="0" u="none" strike="noStrike">
                        <a:solidFill>
                          <a:srgbClr val="000000"/>
                        </a:solidFill>
                        <a:effectLst/>
                        <a:latin typeface="Arial" panose="020B0604020202020204" pitchFamily="34" charset="0"/>
                      </a:endParaRPr>
                    </a:p>
                  </a:txBody>
                  <a:tcPr marL="6298" marR="6298" marT="6298" marB="0" anchor="b"/>
                </a:tc>
              </a:tr>
              <a:tr h="127226">
                <a:tc vMerge="1">
                  <a:txBody>
                    <a:bodyPr/>
                    <a:lstStyle/>
                    <a:p>
                      <a:endParaRPr lang="es-MX"/>
                    </a:p>
                  </a:txBody>
                  <a:tcPr/>
                </a:tc>
                <a:tc>
                  <a:txBody>
                    <a:bodyPr/>
                    <a:lstStyle/>
                    <a:p>
                      <a:pPr algn="l" fontAlgn="b"/>
                      <a:r>
                        <a:rPr lang="es-MX" sz="800" u="none" strike="noStrike">
                          <a:effectLst/>
                        </a:rPr>
                        <a:t>Cerritos</a:t>
                      </a:r>
                      <a:endParaRPr lang="es-MX" sz="800" b="0" i="0" u="none" strike="noStrike">
                        <a:solidFill>
                          <a:srgbClr val="000000"/>
                        </a:solidFill>
                        <a:effectLst/>
                        <a:latin typeface="Arial" panose="020B0604020202020204" pitchFamily="34" charset="0"/>
                      </a:endParaRPr>
                    </a:p>
                  </a:txBody>
                  <a:tcPr marL="6298" marR="6298" marT="6298" marB="0" anchor="b"/>
                </a:tc>
              </a:tr>
              <a:tr h="127226">
                <a:tc vMerge="1">
                  <a:txBody>
                    <a:bodyPr/>
                    <a:lstStyle/>
                    <a:p>
                      <a:endParaRPr lang="es-MX"/>
                    </a:p>
                  </a:txBody>
                  <a:tcPr/>
                </a:tc>
                <a:tc>
                  <a:txBody>
                    <a:bodyPr/>
                    <a:lstStyle/>
                    <a:p>
                      <a:pPr algn="l" fontAlgn="b"/>
                      <a:r>
                        <a:rPr lang="es-MX" sz="800" u="none" strike="noStrike">
                          <a:effectLst/>
                        </a:rPr>
                        <a:t>Cárdenas</a:t>
                      </a:r>
                      <a:endParaRPr lang="es-MX" sz="800" b="0" i="0" u="none" strike="noStrike">
                        <a:solidFill>
                          <a:srgbClr val="000000"/>
                        </a:solidFill>
                        <a:effectLst/>
                        <a:latin typeface="Arial" panose="020B0604020202020204" pitchFamily="34" charset="0"/>
                      </a:endParaRPr>
                    </a:p>
                  </a:txBody>
                  <a:tcPr marL="6298" marR="6298" marT="6298" marB="0" anchor="b"/>
                </a:tc>
              </a:tr>
              <a:tr h="127226">
                <a:tc rowSpan="5">
                  <a:txBody>
                    <a:bodyPr/>
                    <a:lstStyle/>
                    <a:p>
                      <a:pPr algn="ctr" fontAlgn="ctr"/>
                      <a:r>
                        <a:rPr lang="es-MX" sz="800" u="none" strike="noStrike">
                          <a:effectLst/>
                        </a:rPr>
                        <a:t>V</a:t>
                      </a:r>
                      <a:endParaRPr lang="es-MX" sz="800" b="0" i="0" u="none" strike="noStrike">
                        <a:solidFill>
                          <a:srgbClr val="000000"/>
                        </a:solidFill>
                        <a:effectLst/>
                        <a:latin typeface="Arial" panose="020B0604020202020204" pitchFamily="34" charset="0"/>
                      </a:endParaRPr>
                    </a:p>
                  </a:txBody>
                  <a:tcPr marL="6298" marR="6298" marT="6298" marB="0" anchor="ctr"/>
                </a:tc>
                <a:tc>
                  <a:txBody>
                    <a:bodyPr/>
                    <a:lstStyle/>
                    <a:p>
                      <a:pPr algn="l" fontAlgn="b"/>
                      <a:r>
                        <a:rPr lang="es-MX" sz="800" u="none" strike="noStrike">
                          <a:effectLst/>
                        </a:rPr>
                        <a:t>Ciudad Valles</a:t>
                      </a:r>
                      <a:endParaRPr lang="es-MX" sz="800" b="0" i="0" u="none" strike="noStrike">
                        <a:solidFill>
                          <a:srgbClr val="000000"/>
                        </a:solidFill>
                        <a:effectLst/>
                        <a:latin typeface="Arial" panose="020B0604020202020204" pitchFamily="34" charset="0"/>
                      </a:endParaRPr>
                    </a:p>
                  </a:txBody>
                  <a:tcPr marL="6298" marR="6298" marT="6298" marB="0" anchor="b"/>
                </a:tc>
              </a:tr>
              <a:tr h="176353">
                <a:tc vMerge="1">
                  <a:txBody>
                    <a:bodyPr/>
                    <a:lstStyle/>
                    <a:p>
                      <a:endParaRPr lang="es-MX"/>
                    </a:p>
                  </a:txBody>
                  <a:tcPr/>
                </a:tc>
                <a:tc>
                  <a:txBody>
                    <a:bodyPr/>
                    <a:lstStyle/>
                    <a:p>
                      <a:pPr algn="l" fontAlgn="b"/>
                      <a:r>
                        <a:rPr lang="es-MX" sz="800" u="none" strike="noStrike">
                          <a:effectLst/>
                        </a:rPr>
                        <a:t>Tamuín</a:t>
                      </a:r>
                      <a:endParaRPr lang="es-MX" sz="800" b="0" i="0" u="none" strike="noStrike">
                        <a:solidFill>
                          <a:srgbClr val="000000"/>
                        </a:solidFill>
                        <a:effectLst/>
                        <a:latin typeface="Arial" panose="020B0604020202020204" pitchFamily="34" charset="0"/>
                      </a:endParaRPr>
                    </a:p>
                  </a:txBody>
                  <a:tcPr marL="6298" marR="6298" marT="6298" marB="0" anchor="b"/>
                </a:tc>
              </a:tr>
              <a:tr h="127226">
                <a:tc vMerge="1">
                  <a:txBody>
                    <a:bodyPr/>
                    <a:lstStyle/>
                    <a:p>
                      <a:endParaRPr lang="es-MX"/>
                    </a:p>
                  </a:txBody>
                  <a:tcPr/>
                </a:tc>
                <a:tc>
                  <a:txBody>
                    <a:bodyPr/>
                    <a:lstStyle/>
                    <a:p>
                      <a:pPr algn="l" fontAlgn="b"/>
                      <a:r>
                        <a:rPr lang="es-MX" sz="800" u="none" strike="noStrike">
                          <a:effectLst/>
                        </a:rPr>
                        <a:t>Ebano</a:t>
                      </a:r>
                      <a:endParaRPr lang="es-MX" sz="800" b="0" i="0" u="none" strike="noStrike">
                        <a:solidFill>
                          <a:srgbClr val="000000"/>
                        </a:solidFill>
                        <a:effectLst/>
                        <a:latin typeface="Arial" panose="020B0604020202020204" pitchFamily="34" charset="0"/>
                      </a:endParaRPr>
                    </a:p>
                  </a:txBody>
                  <a:tcPr marL="6298" marR="6298" marT="6298" marB="0" anchor="b"/>
                </a:tc>
              </a:tr>
              <a:tr h="170054">
                <a:tc vMerge="1">
                  <a:txBody>
                    <a:bodyPr/>
                    <a:lstStyle/>
                    <a:p>
                      <a:endParaRPr lang="es-MX"/>
                    </a:p>
                  </a:txBody>
                  <a:tcPr/>
                </a:tc>
                <a:tc>
                  <a:txBody>
                    <a:bodyPr/>
                    <a:lstStyle/>
                    <a:p>
                      <a:pPr algn="l" fontAlgn="b"/>
                      <a:r>
                        <a:rPr lang="es-MX" sz="800" u="none" strike="noStrike">
                          <a:effectLst/>
                        </a:rPr>
                        <a:t>Tamasopo</a:t>
                      </a:r>
                      <a:endParaRPr lang="es-MX" sz="800" b="0" i="0" u="none" strike="noStrike">
                        <a:solidFill>
                          <a:srgbClr val="000000"/>
                        </a:solidFill>
                        <a:effectLst/>
                        <a:latin typeface="Arial" panose="020B0604020202020204" pitchFamily="34" charset="0"/>
                      </a:endParaRPr>
                    </a:p>
                  </a:txBody>
                  <a:tcPr marL="6298" marR="6298" marT="6298" marB="0" anchor="b"/>
                </a:tc>
              </a:tr>
              <a:tr h="132264">
                <a:tc vMerge="1">
                  <a:txBody>
                    <a:bodyPr/>
                    <a:lstStyle/>
                    <a:p>
                      <a:endParaRPr lang="es-MX"/>
                    </a:p>
                  </a:txBody>
                  <a:tcPr/>
                </a:tc>
                <a:tc>
                  <a:txBody>
                    <a:bodyPr/>
                    <a:lstStyle/>
                    <a:p>
                      <a:pPr algn="l" fontAlgn="b"/>
                      <a:r>
                        <a:rPr lang="es-MX" sz="800" u="none" strike="noStrike">
                          <a:effectLst/>
                        </a:rPr>
                        <a:t>Naranjo, El</a:t>
                      </a:r>
                      <a:endParaRPr lang="es-MX" sz="800" b="0" i="0" u="none" strike="noStrike">
                        <a:solidFill>
                          <a:srgbClr val="000000"/>
                        </a:solidFill>
                        <a:effectLst/>
                        <a:latin typeface="Arial" panose="020B0604020202020204" pitchFamily="34" charset="0"/>
                      </a:endParaRPr>
                    </a:p>
                  </a:txBody>
                  <a:tcPr marL="6298" marR="6298" marT="6298" marB="0" anchor="b"/>
                </a:tc>
              </a:tr>
              <a:tr h="127226">
                <a:tc rowSpan="5">
                  <a:txBody>
                    <a:bodyPr/>
                    <a:lstStyle/>
                    <a:p>
                      <a:pPr algn="ctr" fontAlgn="ctr"/>
                      <a:r>
                        <a:rPr lang="es-MX" sz="800" u="none" strike="noStrike">
                          <a:effectLst/>
                        </a:rPr>
                        <a:t>VI</a:t>
                      </a:r>
                      <a:endParaRPr lang="es-MX" sz="800" b="0" i="0" u="none" strike="noStrike">
                        <a:solidFill>
                          <a:srgbClr val="000000"/>
                        </a:solidFill>
                        <a:effectLst/>
                        <a:latin typeface="Arial" panose="020B0604020202020204" pitchFamily="34" charset="0"/>
                      </a:endParaRPr>
                    </a:p>
                  </a:txBody>
                  <a:tcPr marL="6298" marR="6298" marT="6298" marB="0" anchor="ctr"/>
                </a:tc>
                <a:tc>
                  <a:txBody>
                    <a:bodyPr/>
                    <a:lstStyle/>
                    <a:p>
                      <a:pPr algn="l" fontAlgn="b"/>
                      <a:r>
                        <a:rPr lang="es-MX" sz="800" u="none" strike="noStrike">
                          <a:effectLst/>
                        </a:rPr>
                        <a:t>Tamazunchale</a:t>
                      </a:r>
                      <a:endParaRPr lang="es-MX" sz="800" b="0" i="0" u="none" strike="noStrike">
                        <a:solidFill>
                          <a:srgbClr val="000000"/>
                        </a:solidFill>
                        <a:effectLst/>
                        <a:latin typeface="Arial" panose="020B0604020202020204" pitchFamily="34" charset="0"/>
                      </a:endParaRPr>
                    </a:p>
                  </a:txBody>
                  <a:tcPr marL="6298" marR="6298" marT="6298" marB="0" anchor="b"/>
                </a:tc>
              </a:tr>
              <a:tr h="127226">
                <a:tc vMerge="1">
                  <a:txBody>
                    <a:bodyPr/>
                    <a:lstStyle/>
                    <a:p>
                      <a:endParaRPr lang="es-MX"/>
                    </a:p>
                  </a:txBody>
                  <a:tcPr/>
                </a:tc>
                <a:tc>
                  <a:txBody>
                    <a:bodyPr/>
                    <a:lstStyle/>
                    <a:p>
                      <a:pPr algn="l" fontAlgn="b"/>
                      <a:r>
                        <a:rPr lang="es-MX" sz="800" u="none" strike="noStrike">
                          <a:effectLst/>
                        </a:rPr>
                        <a:t>Xilitla</a:t>
                      </a:r>
                      <a:endParaRPr lang="es-MX" sz="800" b="0" i="0" u="none" strike="noStrike">
                        <a:solidFill>
                          <a:srgbClr val="000000"/>
                        </a:solidFill>
                        <a:effectLst/>
                        <a:latin typeface="Arial" panose="020B0604020202020204" pitchFamily="34" charset="0"/>
                      </a:endParaRPr>
                    </a:p>
                  </a:txBody>
                  <a:tcPr marL="6298" marR="6298" marT="6298" marB="0" anchor="b"/>
                </a:tc>
              </a:tr>
              <a:tr h="127226">
                <a:tc vMerge="1">
                  <a:txBody>
                    <a:bodyPr/>
                    <a:lstStyle/>
                    <a:p>
                      <a:endParaRPr lang="es-MX"/>
                    </a:p>
                  </a:txBody>
                  <a:tcPr/>
                </a:tc>
                <a:tc>
                  <a:txBody>
                    <a:bodyPr/>
                    <a:lstStyle/>
                    <a:p>
                      <a:pPr algn="l" fontAlgn="b"/>
                      <a:r>
                        <a:rPr lang="es-MX" sz="800" u="none" strike="noStrike">
                          <a:effectLst/>
                        </a:rPr>
                        <a:t>San Martín Chalch</a:t>
                      </a:r>
                      <a:endParaRPr lang="es-MX" sz="800" b="0" i="0" u="none" strike="noStrike">
                        <a:solidFill>
                          <a:srgbClr val="000000"/>
                        </a:solidFill>
                        <a:effectLst/>
                        <a:latin typeface="Arial" panose="020B0604020202020204" pitchFamily="34" charset="0"/>
                      </a:endParaRPr>
                    </a:p>
                  </a:txBody>
                  <a:tcPr marL="6298" marR="6298" marT="6298" marB="0" anchor="b"/>
                </a:tc>
              </a:tr>
              <a:tr h="127226">
                <a:tc vMerge="1">
                  <a:txBody>
                    <a:bodyPr/>
                    <a:lstStyle/>
                    <a:p>
                      <a:endParaRPr lang="es-MX"/>
                    </a:p>
                  </a:txBody>
                  <a:tcPr/>
                </a:tc>
                <a:tc>
                  <a:txBody>
                    <a:bodyPr/>
                    <a:lstStyle/>
                    <a:p>
                      <a:pPr algn="l" fontAlgn="b"/>
                      <a:r>
                        <a:rPr lang="es-MX" sz="800" u="none" strike="noStrike">
                          <a:effectLst/>
                        </a:rPr>
                        <a:t>Axtla de Terrazas</a:t>
                      </a:r>
                      <a:endParaRPr lang="es-MX" sz="800" b="0" i="0" u="none" strike="noStrike">
                        <a:solidFill>
                          <a:srgbClr val="000000"/>
                        </a:solidFill>
                        <a:effectLst/>
                        <a:latin typeface="Arial" panose="020B0604020202020204" pitchFamily="34" charset="0"/>
                      </a:endParaRPr>
                    </a:p>
                  </a:txBody>
                  <a:tcPr marL="6298" marR="6298" marT="6298" marB="0" anchor="b"/>
                </a:tc>
              </a:tr>
              <a:tr h="127226">
                <a:tc vMerge="1">
                  <a:txBody>
                    <a:bodyPr/>
                    <a:lstStyle/>
                    <a:p>
                      <a:endParaRPr lang="es-MX"/>
                    </a:p>
                  </a:txBody>
                  <a:tcPr/>
                </a:tc>
                <a:tc>
                  <a:txBody>
                    <a:bodyPr/>
                    <a:lstStyle/>
                    <a:p>
                      <a:pPr algn="l" fontAlgn="b"/>
                      <a:r>
                        <a:rPr lang="es-MX" sz="800" u="none" strike="noStrike">
                          <a:effectLst/>
                        </a:rPr>
                        <a:t>Matlapa</a:t>
                      </a:r>
                      <a:endParaRPr lang="es-MX" sz="800" b="0" i="0" u="none" strike="noStrike">
                        <a:solidFill>
                          <a:srgbClr val="000000"/>
                        </a:solidFill>
                        <a:effectLst/>
                        <a:latin typeface="Arial" panose="020B0604020202020204" pitchFamily="34" charset="0"/>
                      </a:endParaRPr>
                    </a:p>
                  </a:txBody>
                  <a:tcPr marL="6298" marR="6298" marT="6298" marB="0" anchor="b"/>
                </a:tc>
              </a:tr>
              <a:tr h="127226">
                <a:tc rowSpan="3">
                  <a:txBody>
                    <a:bodyPr/>
                    <a:lstStyle/>
                    <a:p>
                      <a:pPr algn="ctr" fontAlgn="ctr"/>
                      <a:r>
                        <a:rPr lang="es-MX" sz="800" u="none" strike="noStrike">
                          <a:effectLst/>
                        </a:rPr>
                        <a:t>VII</a:t>
                      </a:r>
                      <a:endParaRPr lang="es-MX" sz="800" b="0" i="0" u="none" strike="noStrike">
                        <a:solidFill>
                          <a:srgbClr val="000000"/>
                        </a:solidFill>
                        <a:effectLst/>
                        <a:latin typeface="Arial" panose="020B0604020202020204" pitchFamily="34" charset="0"/>
                      </a:endParaRPr>
                    </a:p>
                  </a:txBody>
                  <a:tcPr marL="6298" marR="6298" marT="6298" marB="0" anchor="ctr"/>
                </a:tc>
                <a:tc>
                  <a:txBody>
                    <a:bodyPr/>
                    <a:lstStyle/>
                    <a:p>
                      <a:pPr algn="l" fontAlgn="b"/>
                      <a:r>
                        <a:rPr lang="es-MX" sz="800" u="none" strike="noStrike">
                          <a:effectLst/>
                        </a:rPr>
                        <a:t>Aquismón</a:t>
                      </a:r>
                      <a:endParaRPr lang="es-MX" sz="800" b="0" i="0" u="none" strike="noStrike">
                        <a:solidFill>
                          <a:srgbClr val="000000"/>
                        </a:solidFill>
                        <a:effectLst/>
                        <a:latin typeface="Arial" panose="020B0604020202020204" pitchFamily="34" charset="0"/>
                      </a:endParaRPr>
                    </a:p>
                  </a:txBody>
                  <a:tcPr marL="6298" marR="6298" marT="6298" marB="0" anchor="b"/>
                </a:tc>
              </a:tr>
              <a:tr h="127226">
                <a:tc vMerge="1">
                  <a:txBody>
                    <a:bodyPr/>
                    <a:lstStyle/>
                    <a:p>
                      <a:endParaRPr lang="es-MX"/>
                    </a:p>
                  </a:txBody>
                  <a:tcPr/>
                </a:tc>
                <a:tc>
                  <a:txBody>
                    <a:bodyPr/>
                    <a:lstStyle/>
                    <a:p>
                      <a:pPr algn="l" fontAlgn="b"/>
                      <a:r>
                        <a:rPr lang="es-MX" sz="800" u="none" strike="noStrike">
                          <a:effectLst/>
                        </a:rPr>
                        <a:t>Tanlajás</a:t>
                      </a:r>
                      <a:endParaRPr lang="es-MX" sz="800" b="0" i="0" u="none" strike="noStrike">
                        <a:solidFill>
                          <a:srgbClr val="000000"/>
                        </a:solidFill>
                        <a:effectLst/>
                        <a:latin typeface="Arial" panose="020B0604020202020204" pitchFamily="34" charset="0"/>
                      </a:endParaRPr>
                    </a:p>
                  </a:txBody>
                  <a:tcPr marL="6298" marR="6298" marT="6298" marB="0" anchor="b"/>
                </a:tc>
              </a:tr>
              <a:tr h="127226">
                <a:tc vMerge="1">
                  <a:txBody>
                    <a:bodyPr/>
                    <a:lstStyle/>
                    <a:p>
                      <a:endParaRPr lang="es-MX"/>
                    </a:p>
                  </a:txBody>
                  <a:tcPr/>
                </a:tc>
                <a:tc>
                  <a:txBody>
                    <a:bodyPr/>
                    <a:lstStyle/>
                    <a:p>
                      <a:pPr algn="l" fontAlgn="b"/>
                      <a:r>
                        <a:rPr lang="es-MX" sz="800" u="none" strike="noStrike" dirty="0" err="1">
                          <a:effectLst/>
                        </a:rPr>
                        <a:t>Tancanhuitz</a:t>
                      </a:r>
                      <a:endParaRPr lang="es-MX" sz="800" b="0" i="0" u="none" strike="noStrike" dirty="0">
                        <a:solidFill>
                          <a:srgbClr val="000000"/>
                        </a:solidFill>
                        <a:effectLst/>
                        <a:latin typeface="Arial" panose="020B0604020202020204" pitchFamily="34" charset="0"/>
                      </a:endParaRPr>
                    </a:p>
                  </a:txBody>
                  <a:tcPr marL="6298" marR="6298" marT="6298" marB="0" anchor="b"/>
                </a:tc>
              </a:tr>
            </a:tbl>
          </a:graphicData>
        </a:graphic>
      </p:graphicFrame>
      <p:grpSp>
        <p:nvGrpSpPr>
          <p:cNvPr id="883" name="Agrupar 1"/>
          <p:cNvGrpSpPr/>
          <p:nvPr/>
        </p:nvGrpSpPr>
        <p:grpSpPr>
          <a:xfrm>
            <a:off x="864295" y="1557695"/>
            <a:ext cx="5587460" cy="3843698"/>
            <a:chOff x="306388" y="322263"/>
            <a:chExt cx="9039225" cy="6614381"/>
          </a:xfrm>
        </p:grpSpPr>
        <p:sp>
          <p:nvSpPr>
            <p:cNvPr id="884" name="Text Box 409"/>
            <p:cNvSpPr txBox="1">
              <a:spLocks noChangeArrowheads="1"/>
            </p:cNvSpPr>
            <p:nvPr/>
          </p:nvSpPr>
          <p:spPr bwMode="auto">
            <a:xfrm>
              <a:off x="8297863" y="4978399"/>
              <a:ext cx="971550" cy="74148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b="1">
                  <a:solidFill>
                    <a:srgbClr val="0000CC"/>
                  </a:solidFill>
                  <a:latin typeface="Tahoma" charset="0"/>
                </a:rPr>
                <a:t>San Vicente Tancuayalab</a:t>
              </a:r>
            </a:p>
            <a:p>
              <a:endParaRPr lang="es-MX" altLang="x-none" sz="1400">
                <a:solidFill>
                  <a:srgbClr val="0000CC"/>
                </a:solidFill>
              </a:endParaRPr>
            </a:p>
          </p:txBody>
        </p:sp>
        <p:sp>
          <p:nvSpPr>
            <p:cNvPr id="886" name="Text Box 437"/>
            <p:cNvSpPr txBox="1">
              <a:spLocks noChangeArrowheads="1"/>
            </p:cNvSpPr>
            <p:nvPr/>
          </p:nvSpPr>
          <p:spPr bwMode="auto">
            <a:xfrm>
              <a:off x="8499476" y="5681663"/>
              <a:ext cx="769939" cy="529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endParaRPr lang="es-MX" altLang="x-none" sz="1400"/>
            </a:p>
          </p:txBody>
        </p:sp>
        <p:sp>
          <p:nvSpPr>
            <p:cNvPr id="887" name="Text Box 438"/>
            <p:cNvSpPr txBox="1">
              <a:spLocks noChangeArrowheads="1"/>
            </p:cNvSpPr>
            <p:nvPr/>
          </p:nvSpPr>
          <p:spPr bwMode="auto">
            <a:xfrm>
              <a:off x="8488363" y="5889624"/>
              <a:ext cx="857250"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300" b="1" dirty="0" err="1">
                  <a:solidFill>
                    <a:srgbClr val="0000CC"/>
                  </a:solidFill>
                  <a:latin typeface="Tahoma" charset="0"/>
                </a:rPr>
                <a:t>Tanquián</a:t>
              </a:r>
              <a:r>
                <a:rPr lang="es-MX" altLang="x-none" sz="400" b="1" dirty="0">
                  <a:solidFill>
                    <a:srgbClr val="0000CC"/>
                  </a:solidFill>
                  <a:latin typeface="Tahoma" charset="0"/>
                </a:rPr>
                <a:t> </a:t>
              </a:r>
              <a:endParaRPr lang="es-MX" altLang="x-none" sz="1400" b="1" dirty="0">
                <a:solidFill>
                  <a:srgbClr val="0000CC"/>
                </a:solidFill>
              </a:endParaRPr>
            </a:p>
          </p:txBody>
        </p:sp>
        <p:sp>
          <p:nvSpPr>
            <p:cNvPr id="888" name="Text Box 439"/>
            <p:cNvSpPr txBox="1">
              <a:spLocks noChangeArrowheads="1"/>
            </p:cNvSpPr>
            <p:nvPr/>
          </p:nvSpPr>
          <p:spPr bwMode="auto">
            <a:xfrm>
              <a:off x="8462963" y="5500687"/>
              <a:ext cx="857250" cy="37074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b="1">
                  <a:solidFill>
                    <a:srgbClr val="0000CC"/>
                  </a:solidFill>
                  <a:latin typeface="Tahoma" charset="0"/>
                </a:rPr>
                <a:t>Tampamolón Corona</a:t>
              </a:r>
              <a:endParaRPr lang="es-MX" altLang="x-none" sz="1400" b="1">
                <a:solidFill>
                  <a:srgbClr val="0000CC"/>
                </a:solidFill>
              </a:endParaRPr>
            </a:p>
          </p:txBody>
        </p:sp>
        <p:sp>
          <p:nvSpPr>
            <p:cNvPr id="889" name="Rectangle 435"/>
            <p:cNvSpPr>
              <a:spLocks noChangeArrowheads="1"/>
            </p:cNvSpPr>
            <p:nvPr/>
          </p:nvSpPr>
          <p:spPr bwMode="auto">
            <a:xfrm>
              <a:off x="5104681" y="1059961"/>
              <a:ext cx="4043363" cy="571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a:endParaRPr lang="es-MX" altLang="x-none" sz="1000" b="1" i="1" dirty="0"/>
            </a:p>
          </p:txBody>
        </p:sp>
        <p:sp>
          <p:nvSpPr>
            <p:cNvPr id="890" name="Freeform 5"/>
            <p:cNvSpPr>
              <a:spLocks/>
            </p:cNvSpPr>
            <p:nvPr/>
          </p:nvSpPr>
          <p:spPr bwMode="auto">
            <a:xfrm>
              <a:off x="5092700" y="4346575"/>
              <a:ext cx="436563" cy="401638"/>
            </a:xfrm>
            <a:custGeom>
              <a:avLst/>
              <a:gdLst>
                <a:gd name="T0" fmla="*/ 243 w 243"/>
                <a:gd name="T1" fmla="*/ 270 h 270"/>
                <a:gd name="T2" fmla="*/ 209 w 243"/>
                <a:gd name="T3" fmla="*/ 207 h 270"/>
                <a:gd name="T4" fmla="*/ 0 w 243"/>
                <a:gd name="T5" fmla="*/ 0 h 270"/>
              </a:gdLst>
              <a:ahLst/>
              <a:cxnLst>
                <a:cxn ang="0">
                  <a:pos x="T0" y="T1"/>
                </a:cxn>
                <a:cxn ang="0">
                  <a:pos x="T2" y="T3"/>
                </a:cxn>
                <a:cxn ang="0">
                  <a:pos x="T4" y="T5"/>
                </a:cxn>
              </a:cxnLst>
              <a:rect l="0" t="0" r="r" b="b"/>
              <a:pathLst>
                <a:path w="243" h="270">
                  <a:moveTo>
                    <a:pt x="243" y="270"/>
                  </a:moveTo>
                  <a:lnTo>
                    <a:pt x="209" y="207"/>
                  </a:lnTo>
                  <a:lnTo>
                    <a:pt x="0" y="0"/>
                  </a:lnTo>
                </a:path>
              </a:pathLst>
            </a:custGeom>
            <a:solidFill>
              <a:srgbClr val="CCECFF"/>
            </a:solidFill>
            <a:ln w="0">
              <a:solidFill>
                <a:srgbClr val="000000"/>
              </a:solidFill>
              <a:prstDash val="solid"/>
              <a:round/>
              <a:headEnd/>
              <a:tailEnd/>
            </a:ln>
          </p:spPr>
          <p:txBody>
            <a:bodyPr/>
            <a:lstStyle/>
            <a:p>
              <a:endParaRPr lang="es-ES_tradnl" sz="1400"/>
            </a:p>
          </p:txBody>
        </p:sp>
        <p:sp>
          <p:nvSpPr>
            <p:cNvPr id="891" name="Freeform 6"/>
            <p:cNvSpPr>
              <a:spLocks/>
            </p:cNvSpPr>
            <p:nvPr/>
          </p:nvSpPr>
          <p:spPr bwMode="auto">
            <a:xfrm>
              <a:off x="5529263" y="5057775"/>
              <a:ext cx="231775" cy="409575"/>
            </a:xfrm>
            <a:custGeom>
              <a:avLst/>
              <a:gdLst>
                <a:gd name="T0" fmla="*/ 115 w 127"/>
                <a:gd name="T1" fmla="*/ 0 h 281"/>
                <a:gd name="T2" fmla="*/ 127 w 127"/>
                <a:gd name="T3" fmla="*/ 16 h 281"/>
                <a:gd name="T4" fmla="*/ 0 w 127"/>
                <a:gd name="T5" fmla="*/ 83 h 281"/>
                <a:gd name="T6" fmla="*/ 0 w 127"/>
                <a:gd name="T7" fmla="*/ 106 h 281"/>
                <a:gd name="T8" fmla="*/ 10 w 127"/>
                <a:gd name="T9" fmla="*/ 114 h 281"/>
                <a:gd name="T10" fmla="*/ 18 w 127"/>
                <a:gd name="T11" fmla="*/ 119 h 281"/>
                <a:gd name="T12" fmla="*/ 18 w 127"/>
                <a:gd name="T13" fmla="*/ 281 h 281"/>
              </a:gdLst>
              <a:ahLst/>
              <a:cxnLst>
                <a:cxn ang="0">
                  <a:pos x="T0" y="T1"/>
                </a:cxn>
                <a:cxn ang="0">
                  <a:pos x="T2" y="T3"/>
                </a:cxn>
                <a:cxn ang="0">
                  <a:pos x="T4" y="T5"/>
                </a:cxn>
                <a:cxn ang="0">
                  <a:pos x="T6" y="T7"/>
                </a:cxn>
                <a:cxn ang="0">
                  <a:pos x="T8" y="T9"/>
                </a:cxn>
                <a:cxn ang="0">
                  <a:pos x="T10" y="T11"/>
                </a:cxn>
                <a:cxn ang="0">
                  <a:pos x="T12" y="T13"/>
                </a:cxn>
              </a:cxnLst>
              <a:rect l="0" t="0" r="r" b="b"/>
              <a:pathLst>
                <a:path w="127" h="281">
                  <a:moveTo>
                    <a:pt x="115" y="0"/>
                  </a:moveTo>
                  <a:lnTo>
                    <a:pt x="127" y="16"/>
                  </a:lnTo>
                  <a:lnTo>
                    <a:pt x="0" y="83"/>
                  </a:lnTo>
                  <a:lnTo>
                    <a:pt x="0" y="106"/>
                  </a:lnTo>
                  <a:lnTo>
                    <a:pt x="10" y="114"/>
                  </a:lnTo>
                  <a:lnTo>
                    <a:pt x="18" y="119"/>
                  </a:lnTo>
                  <a:lnTo>
                    <a:pt x="18" y="281"/>
                  </a:lnTo>
                </a:path>
              </a:pathLst>
            </a:custGeom>
            <a:solidFill>
              <a:srgbClr val="CCECFF"/>
            </a:solidFill>
            <a:ln w="0">
              <a:solidFill>
                <a:srgbClr val="000000"/>
              </a:solidFill>
              <a:prstDash val="solid"/>
              <a:round/>
              <a:headEnd/>
              <a:tailEnd/>
            </a:ln>
          </p:spPr>
          <p:txBody>
            <a:bodyPr/>
            <a:lstStyle/>
            <a:p>
              <a:endParaRPr lang="es-ES_tradnl" sz="1400"/>
            </a:p>
          </p:txBody>
        </p:sp>
        <p:sp>
          <p:nvSpPr>
            <p:cNvPr id="892" name="Freeform 7"/>
            <p:cNvSpPr>
              <a:spLocks/>
            </p:cNvSpPr>
            <p:nvPr/>
          </p:nvSpPr>
          <p:spPr bwMode="auto">
            <a:xfrm>
              <a:off x="5524500" y="5467350"/>
              <a:ext cx="38100" cy="55563"/>
            </a:xfrm>
            <a:custGeom>
              <a:avLst/>
              <a:gdLst>
                <a:gd name="T0" fmla="*/ 20 w 20"/>
                <a:gd name="T1" fmla="*/ 0 h 36"/>
                <a:gd name="T2" fmla="*/ 14 w 20"/>
                <a:gd name="T3" fmla="*/ 9 h 36"/>
                <a:gd name="T4" fmla="*/ 6 w 20"/>
                <a:gd name="T5" fmla="*/ 15 h 36"/>
                <a:gd name="T6" fmla="*/ 4 w 20"/>
                <a:gd name="T7" fmla="*/ 26 h 36"/>
                <a:gd name="T8" fmla="*/ 0 w 20"/>
                <a:gd name="T9" fmla="*/ 36 h 36"/>
              </a:gdLst>
              <a:ahLst/>
              <a:cxnLst>
                <a:cxn ang="0">
                  <a:pos x="T0" y="T1"/>
                </a:cxn>
                <a:cxn ang="0">
                  <a:pos x="T2" y="T3"/>
                </a:cxn>
                <a:cxn ang="0">
                  <a:pos x="T4" y="T5"/>
                </a:cxn>
                <a:cxn ang="0">
                  <a:pos x="T6" y="T7"/>
                </a:cxn>
                <a:cxn ang="0">
                  <a:pos x="T8" y="T9"/>
                </a:cxn>
              </a:cxnLst>
              <a:rect l="0" t="0" r="r" b="b"/>
              <a:pathLst>
                <a:path w="20" h="36">
                  <a:moveTo>
                    <a:pt x="20" y="0"/>
                  </a:moveTo>
                  <a:lnTo>
                    <a:pt x="14" y="9"/>
                  </a:lnTo>
                  <a:lnTo>
                    <a:pt x="6" y="15"/>
                  </a:lnTo>
                  <a:lnTo>
                    <a:pt x="4" y="26"/>
                  </a:lnTo>
                  <a:lnTo>
                    <a:pt x="0" y="36"/>
                  </a:lnTo>
                </a:path>
              </a:pathLst>
            </a:custGeom>
            <a:solidFill>
              <a:srgbClr val="CCECFF"/>
            </a:solidFill>
            <a:ln w="0">
              <a:solidFill>
                <a:srgbClr val="000000"/>
              </a:solidFill>
              <a:prstDash val="solid"/>
              <a:round/>
              <a:headEnd/>
              <a:tailEnd/>
            </a:ln>
          </p:spPr>
          <p:txBody>
            <a:bodyPr/>
            <a:lstStyle/>
            <a:p>
              <a:endParaRPr lang="es-ES_tradnl" sz="1400"/>
            </a:p>
          </p:txBody>
        </p:sp>
        <p:sp>
          <p:nvSpPr>
            <p:cNvPr id="893" name="Freeform 8"/>
            <p:cNvSpPr>
              <a:spLocks/>
            </p:cNvSpPr>
            <p:nvPr/>
          </p:nvSpPr>
          <p:spPr bwMode="auto">
            <a:xfrm>
              <a:off x="4905375" y="5522913"/>
              <a:ext cx="619125" cy="227012"/>
            </a:xfrm>
            <a:custGeom>
              <a:avLst/>
              <a:gdLst>
                <a:gd name="T0" fmla="*/ 0 w 341"/>
                <a:gd name="T1" fmla="*/ 152 h 152"/>
                <a:gd name="T2" fmla="*/ 19 w 341"/>
                <a:gd name="T3" fmla="*/ 104 h 152"/>
                <a:gd name="T4" fmla="*/ 320 w 341"/>
                <a:gd name="T5" fmla="*/ 0 h 152"/>
                <a:gd name="T6" fmla="*/ 330 w 341"/>
                <a:gd name="T7" fmla="*/ 0 h 152"/>
                <a:gd name="T8" fmla="*/ 341 w 341"/>
                <a:gd name="T9" fmla="*/ 0 h 152"/>
              </a:gdLst>
              <a:ahLst/>
              <a:cxnLst>
                <a:cxn ang="0">
                  <a:pos x="T0" y="T1"/>
                </a:cxn>
                <a:cxn ang="0">
                  <a:pos x="T2" y="T3"/>
                </a:cxn>
                <a:cxn ang="0">
                  <a:pos x="T4" y="T5"/>
                </a:cxn>
                <a:cxn ang="0">
                  <a:pos x="T6" y="T7"/>
                </a:cxn>
                <a:cxn ang="0">
                  <a:pos x="T8" y="T9"/>
                </a:cxn>
              </a:cxnLst>
              <a:rect l="0" t="0" r="r" b="b"/>
              <a:pathLst>
                <a:path w="341" h="152">
                  <a:moveTo>
                    <a:pt x="0" y="152"/>
                  </a:moveTo>
                  <a:lnTo>
                    <a:pt x="19" y="104"/>
                  </a:lnTo>
                  <a:lnTo>
                    <a:pt x="320" y="0"/>
                  </a:lnTo>
                  <a:lnTo>
                    <a:pt x="330" y="0"/>
                  </a:lnTo>
                  <a:lnTo>
                    <a:pt x="341" y="0"/>
                  </a:lnTo>
                </a:path>
              </a:pathLst>
            </a:custGeom>
            <a:solidFill>
              <a:srgbClr val="CCECFF"/>
            </a:solidFill>
            <a:ln w="0">
              <a:solidFill>
                <a:srgbClr val="000000"/>
              </a:solidFill>
              <a:prstDash val="solid"/>
              <a:round/>
              <a:headEnd/>
              <a:tailEnd/>
            </a:ln>
          </p:spPr>
          <p:txBody>
            <a:bodyPr/>
            <a:lstStyle/>
            <a:p>
              <a:endParaRPr lang="es-ES_tradnl" sz="1400"/>
            </a:p>
          </p:txBody>
        </p:sp>
        <p:sp>
          <p:nvSpPr>
            <p:cNvPr id="894" name="Freeform 9"/>
            <p:cNvSpPr>
              <a:spLocks/>
            </p:cNvSpPr>
            <p:nvPr/>
          </p:nvSpPr>
          <p:spPr bwMode="auto">
            <a:xfrm>
              <a:off x="3421063" y="3224213"/>
              <a:ext cx="477837" cy="417512"/>
            </a:xfrm>
            <a:custGeom>
              <a:avLst/>
              <a:gdLst>
                <a:gd name="T0" fmla="*/ 265 w 265"/>
                <a:gd name="T1" fmla="*/ 77 h 284"/>
                <a:gd name="T2" fmla="*/ 148 w 265"/>
                <a:gd name="T3" fmla="*/ 0 h 284"/>
                <a:gd name="T4" fmla="*/ 127 w 265"/>
                <a:gd name="T5" fmla="*/ 90 h 284"/>
                <a:gd name="T6" fmla="*/ 91 w 265"/>
                <a:gd name="T7" fmla="*/ 134 h 284"/>
                <a:gd name="T8" fmla="*/ 89 w 265"/>
                <a:gd name="T9" fmla="*/ 205 h 284"/>
                <a:gd name="T10" fmla="*/ 71 w 265"/>
                <a:gd name="T11" fmla="*/ 207 h 284"/>
                <a:gd name="T12" fmla="*/ 45 w 265"/>
                <a:gd name="T13" fmla="*/ 217 h 284"/>
                <a:gd name="T14" fmla="*/ 31 w 265"/>
                <a:gd name="T15" fmla="*/ 224 h 284"/>
                <a:gd name="T16" fmla="*/ 20 w 265"/>
                <a:gd name="T17" fmla="*/ 242 h 284"/>
                <a:gd name="T18" fmla="*/ 16 w 265"/>
                <a:gd name="T19" fmla="*/ 251 h 284"/>
                <a:gd name="T20" fmla="*/ 6 w 265"/>
                <a:gd name="T21" fmla="*/ 272 h 284"/>
                <a:gd name="T22" fmla="*/ 0 w 265"/>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5" h="284">
                  <a:moveTo>
                    <a:pt x="265" y="77"/>
                  </a:moveTo>
                  <a:lnTo>
                    <a:pt x="148" y="0"/>
                  </a:lnTo>
                  <a:lnTo>
                    <a:pt x="127" y="90"/>
                  </a:lnTo>
                  <a:lnTo>
                    <a:pt x="91" y="134"/>
                  </a:lnTo>
                  <a:lnTo>
                    <a:pt x="89" y="205"/>
                  </a:lnTo>
                  <a:lnTo>
                    <a:pt x="71" y="207"/>
                  </a:lnTo>
                  <a:lnTo>
                    <a:pt x="45" y="217"/>
                  </a:lnTo>
                  <a:lnTo>
                    <a:pt x="31" y="224"/>
                  </a:lnTo>
                  <a:lnTo>
                    <a:pt x="20" y="242"/>
                  </a:lnTo>
                  <a:lnTo>
                    <a:pt x="16" y="251"/>
                  </a:lnTo>
                  <a:lnTo>
                    <a:pt x="6" y="272"/>
                  </a:lnTo>
                  <a:lnTo>
                    <a:pt x="0" y="284"/>
                  </a:lnTo>
                </a:path>
              </a:pathLst>
            </a:custGeom>
            <a:solidFill>
              <a:srgbClr val="CCECFF"/>
            </a:solidFill>
            <a:ln w="0">
              <a:solidFill>
                <a:srgbClr val="000000"/>
              </a:solidFill>
              <a:prstDash val="solid"/>
              <a:round/>
              <a:headEnd/>
              <a:tailEnd/>
            </a:ln>
          </p:spPr>
          <p:txBody>
            <a:bodyPr/>
            <a:lstStyle/>
            <a:p>
              <a:endParaRPr lang="es-ES_tradnl" sz="1400"/>
            </a:p>
          </p:txBody>
        </p:sp>
        <p:sp>
          <p:nvSpPr>
            <p:cNvPr id="895" name="Freeform 10"/>
            <p:cNvSpPr>
              <a:spLocks/>
            </p:cNvSpPr>
            <p:nvPr/>
          </p:nvSpPr>
          <p:spPr bwMode="auto">
            <a:xfrm>
              <a:off x="3267075" y="3414713"/>
              <a:ext cx="153988" cy="227012"/>
            </a:xfrm>
            <a:custGeom>
              <a:avLst/>
              <a:gdLst>
                <a:gd name="T0" fmla="*/ 86 w 86"/>
                <a:gd name="T1" fmla="*/ 156 h 156"/>
                <a:gd name="T2" fmla="*/ 50 w 86"/>
                <a:gd name="T3" fmla="*/ 135 h 156"/>
                <a:gd name="T4" fmla="*/ 67 w 86"/>
                <a:gd name="T5" fmla="*/ 87 h 156"/>
                <a:gd name="T6" fmla="*/ 46 w 86"/>
                <a:gd name="T7" fmla="*/ 18 h 156"/>
                <a:gd name="T8" fmla="*/ 0 w 86"/>
                <a:gd name="T9" fmla="*/ 0 h 156"/>
              </a:gdLst>
              <a:ahLst/>
              <a:cxnLst>
                <a:cxn ang="0">
                  <a:pos x="T0" y="T1"/>
                </a:cxn>
                <a:cxn ang="0">
                  <a:pos x="T2" y="T3"/>
                </a:cxn>
                <a:cxn ang="0">
                  <a:pos x="T4" y="T5"/>
                </a:cxn>
                <a:cxn ang="0">
                  <a:pos x="T6" y="T7"/>
                </a:cxn>
                <a:cxn ang="0">
                  <a:pos x="T8" y="T9"/>
                </a:cxn>
              </a:cxnLst>
              <a:rect l="0" t="0" r="r" b="b"/>
              <a:pathLst>
                <a:path w="86" h="156">
                  <a:moveTo>
                    <a:pt x="86" y="156"/>
                  </a:moveTo>
                  <a:lnTo>
                    <a:pt x="50" y="135"/>
                  </a:lnTo>
                  <a:lnTo>
                    <a:pt x="67" y="87"/>
                  </a:lnTo>
                  <a:lnTo>
                    <a:pt x="46" y="18"/>
                  </a:lnTo>
                  <a:lnTo>
                    <a:pt x="0" y="0"/>
                  </a:lnTo>
                </a:path>
              </a:pathLst>
            </a:custGeom>
            <a:solidFill>
              <a:srgbClr val="CCECFF"/>
            </a:solidFill>
            <a:ln w="0">
              <a:solidFill>
                <a:srgbClr val="000000"/>
              </a:solidFill>
              <a:prstDash val="solid"/>
              <a:round/>
              <a:headEnd/>
              <a:tailEnd/>
            </a:ln>
          </p:spPr>
          <p:txBody>
            <a:bodyPr/>
            <a:lstStyle/>
            <a:p>
              <a:endParaRPr lang="es-ES_tradnl" sz="1400"/>
            </a:p>
          </p:txBody>
        </p:sp>
        <p:sp>
          <p:nvSpPr>
            <p:cNvPr id="896" name="Line 11"/>
            <p:cNvSpPr>
              <a:spLocks noChangeShapeType="1"/>
            </p:cNvSpPr>
            <p:nvPr/>
          </p:nvSpPr>
          <p:spPr bwMode="auto">
            <a:xfrm flipH="1" flipV="1">
              <a:off x="3267075" y="3414713"/>
              <a:ext cx="6350" cy="152400"/>
            </a:xfrm>
            <a:prstGeom prst="line">
              <a:avLst/>
            </a:prstGeom>
            <a:noFill/>
            <a:ln w="0">
              <a:solidFill>
                <a:srgbClr val="000000"/>
              </a:solidFill>
              <a:round/>
              <a:headEnd/>
              <a:tailEnd/>
            </a:ln>
          </p:spPr>
          <p:txBody>
            <a:bodyPr/>
            <a:lstStyle/>
            <a:p>
              <a:endParaRPr lang="es-ES_tradnl" sz="1400"/>
            </a:p>
          </p:txBody>
        </p:sp>
        <p:sp>
          <p:nvSpPr>
            <p:cNvPr id="897" name="Freeform 12"/>
            <p:cNvSpPr>
              <a:spLocks/>
            </p:cNvSpPr>
            <p:nvPr/>
          </p:nvSpPr>
          <p:spPr bwMode="auto">
            <a:xfrm>
              <a:off x="3973513" y="3916363"/>
              <a:ext cx="1060450" cy="122237"/>
            </a:xfrm>
            <a:custGeom>
              <a:avLst/>
              <a:gdLst>
                <a:gd name="T0" fmla="*/ 587 w 587"/>
                <a:gd name="T1" fmla="*/ 0 h 84"/>
                <a:gd name="T2" fmla="*/ 495 w 587"/>
                <a:gd name="T3" fmla="*/ 56 h 84"/>
                <a:gd name="T4" fmla="*/ 472 w 587"/>
                <a:gd name="T5" fmla="*/ 37 h 84"/>
                <a:gd name="T6" fmla="*/ 364 w 587"/>
                <a:gd name="T7" fmla="*/ 56 h 84"/>
                <a:gd name="T8" fmla="*/ 358 w 587"/>
                <a:gd name="T9" fmla="*/ 58 h 84"/>
                <a:gd name="T10" fmla="*/ 353 w 587"/>
                <a:gd name="T11" fmla="*/ 58 h 84"/>
                <a:gd name="T12" fmla="*/ 347 w 587"/>
                <a:gd name="T13" fmla="*/ 63 h 84"/>
                <a:gd name="T14" fmla="*/ 339 w 587"/>
                <a:gd name="T15" fmla="*/ 63 h 84"/>
                <a:gd name="T16" fmla="*/ 335 w 587"/>
                <a:gd name="T17" fmla="*/ 58 h 84"/>
                <a:gd name="T18" fmla="*/ 326 w 587"/>
                <a:gd name="T19" fmla="*/ 54 h 84"/>
                <a:gd name="T20" fmla="*/ 312 w 587"/>
                <a:gd name="T21" fmla="*/ 61 h 84"/>
                <a:gd name="T22" fmla="*/ 301 w 587"/>
                <a:gd name="T23" fmla="*/ 63 h 84"/>
                <a:gd name="T24" fmla="*/ 289 w 587"/>
                <a:gd name="T25" fmla="*/ 58 h 84"/>
                <a:gd name="T26" fmla="*/ 278 w 587"/>
                <a:gd name="T27" fmla="*/ 50 h 84"/>
                <a:gd name="T28" fmla="*/ 278 w 587"/>
                <a:gd name="T29" fmla="*/ 38 h 84"/>
                <a:gd name="T30" fmla="*/ 287 w 587"/>
                <a:gd name="T31" fmla="*/ 17 h 84"/>
                <a:gd name="T32" fmla="*/ 284 w 587"/>
                <a:gd name="T33" fmla="*/ 13 h 84"/>
                <a:gd name="T34" fmla="*/ 153 w 587"/>
                <a:gd name="T35" fmla="*/ 84 h 84"/>
                <a:gd name="T36" fmla="*/ 76 w 587"/>
                <a:gd name="T37" fmla="*/ 25 h 84"/>
                <a:gd name="T38" fmla="*/ 0 w 587"/>
                <a:gd name="T39" fmla="*/ 2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7" h="84">
                  <a:moveTo>
                    <a:pt x="587" y="0"/>
                  </a:moveTo>
                  <a:lnTo>
                    <a:pt x="495" y="56"/>
                  </a:lnTo>
                  <a:lnTo>
                    <a:pt x="472" y="37"/>
                  </a:lnTo>
                  <a:lnTo>
                    <a:pt x="364" y="56"/>
                  </a:lnTo>
                  <a:lnTo>
                    <a:pt x="358" y="58"/>
                  </a:lnTo>
                  <a:lnTo>
                    <a:pt x="353" y="58"/>
                  </a:lnTo>
                  <a:lnTo>
                    <a:pt x="347" y="63"/>
                  </a:lnTo>
                  <a:lnTo>
                    <a:pt x="339" y="63"/>
                  </a:lnTo>
                  <a:lnTo>
                    <a:pt x="335" y="58"/>
                  </a:lnTo>
                  <a:lnTo>
                    <a:pt x="326" y="54"/>
                  </a:lnTo>
                  <a:lnTo>
                    <a:pt x="312" y="61"/>
                  </a:lnTo>
                  <a:lnTo>
                    <a:pt x="301" y="63"/>
                  </a:lnTo>
                  <a:lnTo>
                    <a:pt x="289" y="58"/>
                  </a:lnTo>
                  <a:lnTo>
                    <a:pt x="278" y="50"/>
                  </a:lnTo>
                  <a:lnTo>
                    <a:pt x="278" y="38"/>
                  </a:lnTo>
                  <a:lnTo>
                    <a:pt x="287" y="17"/>
                  </a:lnTo>
                  <a:lnTo>
                    <a:pt x="284" y="13"/>
                  </a:lnTo>
                  <a:lnTo>
                    <a:pt x="153" y="84"/>
                  </a:lnTo>
                  <a:lnTo>
                    <a:pt x="76" y="25"/>
                  </a:lnTo>
                  <a:lnTo>
                    <a:pt x="0" y="21"/>
                  </a:lnTo>
                </a:path>
              </a:pathLst>
            </a:custGeom>
            <a:solidFill>
              <a:srgbClr val="CCECFF"/>
            </a:solidFill>
            <a:ln w="0">
              <a:solidFill>
                <a:srgbClr val="000000"/>
              </a:solidFill>
              <a:prstDash val="solid"/>
              <a:round/>
              <a:headEnd/>
              <a:tailEnd/>
            </a:ln>
          </p:spPr>
          <p:txBody>
            <a:bodyPr/>
            <a:lstStyle/>
            <a:p>
              <a:endParaRPr lang="es-ES_tradnl" sz="1400"/>
            </a:p>
          </p:txBody>
        </p:sp>
        <p:sp>
          <p:nvSpPr>
            <p:cNvPr id="898" name="Freeform 13"/>
            <p:cNvSpPr>
              <a:spLocks/>
            </p:cNvSpPr>
            <p:nvPr/>
          </p:nvSpPr>
          <p:spPr bwMode="auto">
            <a:xfrm>
              <a:off x="3768725" y="3338513"/>
              <a:ext cx="204788" cy="612775"/>
            </a:xfrm>
            <a:custGeom>
              <a:avLst/>
              <a:gdLst>
                <a:gd name="T0" fmla="*/ 73 w 114"/>
                <a:gd name="T1" fmla="*/ 0 h 414"/>
                <a:gd name="T2" fmla="*/ 12 w 114"/>
                <a:gd name="T3" fmla="*/ 80 h 414"/>
                <a:gd name="T4" fmla="*/ 29 w 114"/>
                <a:gd name="T5" fmla="*/ 192 h 414"/>
                <a:gd name="T6" fmla="*/ 0 w 114"/>
                <a:gd name="T7" fmla="*/ 209 h 414"/>
                <a:gd name="T8" fmla="*/ 8 w 114"/>
                <a:gd name="T9" fmla="*/ 301 h 414"/>
                <a:gd name="T10" fmla="*/ 69 w 114"/>
                <a:gd name="T11" fmla="*/ 410 h 414"/>
                <a:gd name="T12" fmla="*/ 114 w 114"/>
                <a:gd name="T13" fmla="*/ 414 h 414"/>
              </a:gdLst>
              <a:ahLst/>
              <a:cxnLst>
                <a:cxn ang="0">
                  <a:pos x="T0" y="T1"/>
                </a:cxn>
                <a:cxn ang="0">
                  <a:pos x="T2" y="T3"/>
                </a:cxn>
                <a:cxn ang="0">
                  <a:pos x="T4" y="T5"/>
                </a:cxn>
                <a:cxn ang="0">
                  <a:pos x="T6" y="T7"/>
                </a:cxn>
                <a:cxn ang="0">
                  <a:pos x="T8" y="T9"/>
                </a:cxn>
                <a:cxn ang="0">
                  <a:pos x="T10" y="T11"/>
                </a:cxn>
                <a:cxn ang="0">
                  <a:pos x="T12" y="T13"/>
                </a:cxn>
              </a:cxnLst>
              <a:rect l="0" t="0" r="r" b="b"/>
              <a:pathLst>
                <a:path w="114" h="414">
                  <a:moveTo>
                    <a:pt x="73" y="0"/>
                  </a:moveTo>
                  <a:lnTo>
                    <a:pt x="12" y="80"/>
                  </a:lnTo>
                  <a:lnTo>
                    <a:pt x="29" y="192"/>
                  </a:lnTo>
                  <a:lnTo>
                    <a:pt x="0" y="209"/>
                  </a:lnTo>
                  <a:lnTo>
                    <a:pt x="8" y="301"/>
                  </a:lnTo>
                  <a:lnTo>
                    <a:pt x="69" y="410"/>
                  </a:lnTo>
                  <a:lnTo>
                    <a:pt x="114" y="414"/>
                  </a:lnTo>
                </a:path>
              </a:pathLst>
            </a:custGeom>
            <a:solidFill>
              <a:srgbClr val="CCECFF"/>
            </a:solidFill>
            <a:ln w="0">
              <a:solidFill>
                <a:srgbClr val="000000"/>
              </a:solidFill>
              <a:prstDash val="solid"/>
              <a:round/>
              <a:headEnd/>
              <a:tailEnd/>
            </a:ln>
          </p:spPr>
          <p:txBody>
            <a:bodyPr/>
            <a:lstStyle/>
            <a:p>
              <a:endParaRPr lang="es-ES_tradnl" sz="1400"/>
            </a:p>
          </p:txBody>
        </p:sp>
        <p:sp>
          <p:nvSpPr>
            <p:cNvPr id="899" name="Freeform 14"/>
            <p:cNvSpPr>
              <a:spLocks/>
            </p:cNvSpPr>
            <p:nvPr/>
          </p:nvSpPr>
          <p:spPr bwMode="auto">
            <a:xfrm>
              <a:off x="2058988" y="3330575"/>
              <a:ext cx="1214437" cy="311150"/>
            </a:xfrm>
            <a:custGeom>
              <a:avLst/>
              <a:gdLst>
                <a:gd name="T0" fmla="*/ 670 w 670"/>
                <a:gd name="T1" fmla="*/ 159 h 213"/>
                <a:gd name="T2" fmla="*/ 493 w 670"/>
                <a:gd name="T3" fmla="*/ 67 h 213"/>
                <a:gd name="T4" fmla="*/ 380 w 670"/>
                <a:gd name="T5" fmla="*/ 79 h 213"/>
                <a:gd name="T6" fmla="*/ 305 w 670"/>
                <a:gd name="T7" fmla="*/ 159 h 213"/>
                <a:gd name="T8" fmla="*/ 184 w 670"/>
                <a:gd name="T9" fmla="*/ 155 h 213"/>
                <a:gd name="T10" fmla="*/ 138 w 670"/>
                <a:gd name="T11" fmla="*/ 205 h 213"/>
                <a:gd name="T12" fmla="*/ 127 w 670"/>
                <a:gd name="T13" fmla="*/ 213 h 213"/>
                <a:gd name="T14" fmla="*/ 117 w 670"/>
                <a:gd name="T15" fmla="*/ 201 h 213"/>
                <a:gd name="T16" fmla="*/ 111 w 670"/>
                <a:gd name="T17" fmla="*/ 186 h 213"/>
                <a:gd name="T18" fmla="*/ 111 w 670"/>
                <a:gd name="T19" fmla="*/ 155 h 213"/>
                <a:gd name="T20" fmla="*/ 106 w 670"/>
                <a:gd name="T21" fmla="*/ 142 h 213"/>
                <a:gd name="T22" fmla="*/ 100 w 670"/>
                <a:gd name="T23" fmla="*/ 138 h 213"/>
                <a:gd name="T24" fmla="*/ 88 w 670"/>
                <a:gd name="T25" fmla="*/ 138 h 213"/>
                <a:gd name="T26" fmla="*/ 83 w 670"/>
                <a:gd name="T27" fmla="*/ 132 h 213"/>
                <a:gd name="T28" fmla="*/ 81 w 670"/>
                <a:gd name="T29" fmla="*/ 127 h 213"/>
                <a:gd name="T30" fmla="*/ 88 w 670"/>
                <a:gd name="T31" fmla="*/ 109 h 213"/>
                <a:gd name="T32" fmla="*/ 39 w 670"/>
                <a:gd name="T33" fmla="*/ 102 h 213"/>
                <a:gd name="T34" fmla="*/ 0 w 670"/>
                <a:gd name="T35"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0" h="213">
                  <a:moveTo>
                    <a:pt x="670" y="159"/>
                  </a:moveTo>
                  <a:lnTo>
                    <a:pt x="493" y="67"/>
                  </a:lnTo>
                  <a:lnTo>
                    <a:pt x="380" y="79"/>
                  </a:lnTo>
                  <a:lnTo>
                    <a:pt x="305" y="159"/>
                  </a:lnTo>
                  <a:lnTo>
                    <a:pt x="184" y="155"/>
                  </a:lnTo>
                  <a:lnTo>
                    <a:pt x="138" y="205"/>
                  </a:lnTo>
                  <a:lnTo>
                    <a:pt x="127" y="213"/>
                  </a:lnTo>
                  <a:lnTo>
                    <a:pt x="117" y="201"/>
                  </a:lnTo>
                  <a:lnTo>
                    <a:pt x="111" y="186"/>
                  </a:lnTo>
                  <a:lnTo>
                    <a:pt x="111" y="155"/>
                  </a:lnTo>
                  <a:lnTo>
                    <a:pt x="106" y="142"/>
                  </a:lnTo>
                  <a:lnTo>
                    <a:pt x="100" y="138"/>
                  </a:lnTo>
                  <a:lnTo>
                    <a:pt x="88" y="138"/>
                  </a:lnTo>
                  <a:lnTo>
                    <a:pt x="83" y="132"/>
                  </a:lnTo>
                  <a:lnTo>
                    <a:pt x="81" y="127"/>
                  </a:lnTo>
                  <a:lnTo>
                    <a:pt x="88" y="109"/>
                  </a:lnTo>
                  <a:lnTo>
                    <a:pt x="39" y="102"/>
                  </a:lnTo>
                  <a:lnTo>
                    <a:pt x="0" y="0"/>
                  </a:lnTo>
                </a:path>
              </a:pathLst>
            </a:custGeom>
            <a:solidFill>
              <a:srgbClr val="CCECFF"/>
            </a:solidFill>
            <a:ln w="0">
              <a:solidFill>
                <a:srgbClr val="000000"/>
              </a:solidFill>
              <a:prstDash val="solid"/>
              <a:round/>
              <a:headEnd/>
              <a:tailEnd/>
            </a:ln>
          </p:spPr>
          <p:txBody>
            <a:bodyPr/>
            <a:lstStyle/>
            <a:p>
              <a:endParaRPr lang="es-ES_tradnl" sz="1400"/>
            </a:p>
          </p:txBody>
        </p:sp>
        <p:sp>
          <p:nvSpPr>
            <p:cNvPr id="900" name="Freeform 15"/>
            <p:cNvSpPr>
              <a:spLocks/>
            </p:cNvSpPr>
            <p:nvPr/>
          </p:nvSpPr>
          <p:spPr bwMode="auto">
            <a:xfrm>
              <a:off x="3079750" y="3567113"/>
              <a:ext cx="193675" cy="220662"/>
            </a:xfrm>
            <a:custGeom>
              <a:avLst/>
              <a:gdLst>
                <a:gd name="T0" fmla="*/ 108 w 108"/>
                <a:gd name="T1" fmla="*/ 0 h 152"/>
                <a:gd name="T2" fmla="*/ 108 w 108"/>
                <a:gd name="T3" fmla="*/ 35 h 152"/>
                <a:gd name="T4" fmla="*/ 54 w 108"/>
                <a:gd name="T5" fmla="*/ 39 h 152"/>
                <a:gd name="T6" fmla="*/ 4 w 108"/>
                <a:gd name="T7" fmla="*/ 87 h 152"/>
                <a:gd name="T8" fmla="*/ 0 w 108"/>
                <a:gd name="T9" fmla="*/ 152 h 152"/>
              </a:gdLst>
              <a:ahLst/>
              <a:cxnLst>
                <a:cxn ang="0">
                  <a:pos x="T0" y="T1"/>
                </a:cxn>
                <a:cxn ang="0">
                  <a:pos x="T2" y="T3"/>
                </a:cxn>
                <a:cxn ang="0">
                  <a:pos x="T4" y="T5"/>
                </a:cxn>
                <a:cxn ang="0">
                  <a:pos x="T6" y="T7"/>
                </a:cxn>
                <a:cxn ang="0">
                  <a:pos x="T8" y="T9"/>
                </a:cxn>
              </a:cxnLst>
              <a:rect l="0" t="0" r="r" b="b"/>
              <a:pathLst>
                <a:path w="108" h="152">
                  <a:moveTo>
                    <a:pt x="108" y="0"/>
                  </a:moveTo>
                  <a:lnTo>
                    <a:pt x="108" y="35"/>
                  </a:lnTo>
                  <a:lnTo>
                    <a:pt x="54" y="39"/>
                  </a:lnTo>
                  <a:lnTo>
                    <a:pt x="4" y="87"/>
                  </a:lnTo>
                  <a:lnTo>
                    <a:pt x="0" y="152"/>
                  </a:lnTo>
                </a:path>
              </a:pathLst>
            </a:custGeom>
            <a:solidFill>
              <a:srgbClr val="CCECFF"/>
            </a:solidFill>
            <a:ln w="0">
              <a:solidFill>
                <a:srgbClr val="000000"/>
              </a:solidFill>
              <a:prstDash val="solid"/>
              <a:round/>
              <a:headEnd/>
              <a:tailEnd/>
            </a:ln>
          </p:spPr>
          <p:txBody>
            <a:bodyPr/>
            <a:lstStyle/>
            <a:p>
              <a:endParaRPr lang="es-ES_tradnl" sz="1400"/>
            </a:p>
          </p:txBody>
        </p:sp>
        <p:sp>
          <p:nvSpPr>
            <p:cNvPr id="901" name="Freeform 16"/>
            <p:cNvSpPr>
              <a:spLocks/>
            </p:cNvSpPr>
            <p:nvPr/>
          </p:nvSpPr>
          <p:spPr bwMode="auto">
            <a:xfrm>
              <a:off x="3079750" y="3787775"/>
              <a:ext cx="98425" cy="247650"/>
            </a:xfrm>
            <a:custGeom>
              <a:avLst/>
              <a:gdLst>
                <a:gd name="T0" fmla="*/ 0 w 56"/>
                <a:gd name="T1" fmla="*/ 0 h 165"/>
                <a:gd name="T2" fmla="*/ 56 w 56"/>
                <a:gd name="T3" fmla="*/ 25 h 165"/>
                <a:gd name="T4" fmla="*/ 14 w 56"/>
                <a:gd name="T5" fmla="*/ 94 h 165"/>
                <a:gd name="T6" fmla="*/ 25 w 56"/>
                <a:gd name="T7" fmla="*/ 165 h 165"/>
              </a:gdLst>
              <a:ahLst/>
              <a:cxnLst>
                <a:cxn ang="0">
                  <a:pos x="T0" y="T1"/>
                </a:cxn>
                <a:cxn ang="0">
                  <a:pos x="T2" y="T3"/>
                </a:cxn>
                <a:cxn ang="0">
                  <a:pos x="T4" y="T5"/>
                </a:cxn>
                <a:cxn ang="0">
                  <a:pos x="T6" y="T7"/>
                </a:cxn>
              </a:cxnLst>
              <a:rect l="0" t="0" r="r" b="b"/>
              <a:pathLst>
                <a:path w="56" h="165">
                  <a:moveTo>
                    <a:pt x="0" y="0"/>
                  </a:moveTo>
                  <a:lnTo>
                    <a:pt x="56" y="25"/>
                  </a:lnTo>
                  <a:lnTo>
                    <a:pt x="14" y="94"/>
                  </a:lnTo>
                  <a:lnTo>
                    <a:pt x="25" y="165"/>
                  </a:lnTo>
                </a:path>
              </a:pathLst>
            </a:custGeom>
            <a:solidFill>
              <a:srgbClr val="CCECFF"/>
            </a:solidFill>
            <a:ln w="0">
              <a:solidFill>
                <a:srgbClr val="000000"/>
              </a:solidFill>
              <a:prstDash val="solid"/>
              <a:round/>
              <a:headEnd/>
              <a:tailEnd/>
            </a:ln>
          </p:spPr>
          <p:txBody>
            <a:bodyPr/>
            <a:lstStyle/>
            <a:p>
              <a:endParaRPr lang="es-ES_tradnl" sz="1400"/>
            </a:p>
          </p:txBody>
        </p:sp>
        <p:sp>
          <p:nvSpPr>
            <p:cNvPr id="902" name="Line 17"/>
            <p:cNvSpPr>
              <a:spLocks noChangeShapeType="1"/>
            </p:cNvSpPr>
            <p:nvPr/>
          </p:nvSpPr>
          <p:spPr bwMode="auto">
            <a:xfrm>
              <a:off x="3119438" y="4035425"/>
              <a:ext cx="234950" cy="155575"/>
            </a:xfrm>
            <a:prstGeom prst="line">
              <a:avLst/>
            </a:prstGeom>
            <a:noFill/>
            <a:ln w="0">
              <a:solidFill>
                <a:srgbClr val="000000"/>
              </a:solidFill>
              <a:round/>
              <a:headEnd/>
              <a:tailEnd/>
            </a:ln>
          </p:spPr>
          <p:txBody>
            <a:bodyPr/>
            <a:lstStyle/>
            <a:p>
              <a:endParaRPr lang="es-ES_tradnl" sz="1400"/>
            </a:p>
          </p:txBody>
        </p:sp>
        <p:sp>
          <p:nvSpPr>
            <p:cNvPr id="903" name="Freeform 18"/>
            <p:cNvSpPr>
              <a:spLocks/>
            </p:cNvSpPr>
            <p:nvPr/>
          </p:nvSpPr>
          <p:spPr bwMode="auto">
            <a:xfrm>
              <a:off x="1814513" y="3330575"/>
              <a:ext cx="244475" cy="569913"/>
            </a:xfrm>
            <a:custGeom>
              <a:avLst/>
              <a:gdLst>
                <a:gd name="T0" fmla="*/ 136 w 136"/>
                <a:gd name="T1" fmla="*/ 0 h 389"/>
                <a:gd name="T2" fmla="*/ 6 w 136"/>
                <a:gd name="T3" fmla="*/ 111 h 389"/>
                <a:gd name="T4" fmla="*/ 0 w 136"/>
                <a:gd name="T5" fmla="*/ 345 h 389"/>
                <a:gd name="T6" fmla="*/ 25 w 136"/>
                <a:gd name="T7" fmla="*/ 389 h 389"/>
              </a:gdLst>
              <a:ahLst/>
              <a:cxnLst>
                <a:cxn ang="0">
                  <a:pos x="T0" y="T1"/>
                </a:cxn>
                <a:cxn ang="0">
                  <a:pos x="T2" y="T3"/>
                </a:cxn>
                <a:cxn ang="0">
                  <a:pos x="T4" y="T5"/>
                </a:cxn>
                <a:cxn ang="0">
                  <a:pos x="T6" y="T7"/>
                </a:cxn>
              </a:cxnLst>
              <a:rect l="0" t="0" r="r" b="b"/>
              <a:pathLst>
                <a:path w="136" h="389">
                  <a:moveTo>
                    <a:pt x="136" y="0"/>
                  </a:moveTo>
                  <a:lnTo>
                    <a:pt x="6" y="111"/>
                  </a:lnTo>
                  <a:lnTo>
                    <a:pt x="0" y="345"/>
                  </a:lnTo>
                  <a:lnTo>
                    <a:pt x="25" y="389"/>
                  </a:lnTo>
                </a:path>
              </a:pathLst>
            </a:custGeom>
            <a:solidFill>
              <a:srgbClr val="CCECFF"/>
            </a:solidFill>
            <a:ln w="0">
              <a:solidFill>
                <a:srgbClr val="000000"/>
              </a:solidFill>
              <a:prstDash val="solid"/>
              <a:round/>
              <a:headEnd/>
              <a:tailEnd/>
            </a:ln>
          </p:spPr>
          <p:txBody>
            <a:bodyPr/>
            <a:lstStyle/>
            <a:p>
              <a:endParaRPr lang="es-ES_tradnl" sz="1400"/>
            </a:p>
          </p:txBody>
        </p:sp>
        <p:sp>
          <p:nvSpPr>
            <p:cNvPr id="904" name="Freeform 19"/>
            <p:cNvSpPr>
              <a:spLocks/>
            </p:cNvSpPr>
            <p:nvPr/>
          </p:nvSpPr>
          <p:spPr bwMode="auto">
            <a:xfrm>
              <a:off x="1031875" y="3065463"/>
              <a:ext cx="750888" cy="776287"/>
            </a:xfrm>
            <a:custGeom>
              <a:avLst/>
              <a:gdLst>
                <a:gd name="T0" fmla="*/ 296 w 415"/>
                <a:gd name="T1" fmla="*/ 0 h 526"/>
                <a:gd name="T2" fmla="*/ 307 w 415"/>
                <a:gd name="T3" fmla="*/ 8 h 526"/>
                <a:gd name="T4" fmla="*/ 328 w 415"/>
                <a:gd name="T5" fmla="*/ 20 h 526"/>
                <a:gd name="T6" fmla="*/ 342 w 415"/>
                <a:gd name="T7" fmla="*/ 33 h 526"/>
                <a:gd name="T8" fmla="*/ 357 w 415"/>
                <a:gd name="T9" fmla="*/ 48 h 526"/>
                <a:gd name="T10" fmla="*/ 380 w 415"/>
                <a:gd name="T11" fmla="*/ 69 h 526"/>
                <a:gd name="T12" fmla="*/ 384 w 415"/>
                <a:gd name="T13" fmla="*/ 85 h 526"/>
                <a:gd name="T14" fmla="*/ 397 w 415"/>
                <a:gd name="T15" fmla="*/ 98 h 526"/>
                <a:gd name="T16" fmla="*/ 415 w 415"/>
                <a:gd name="T17" fmla="*/ 108 h 526"/>
                <a:gd name="T18" fmla="*/ 309 w 415"/>
                <a:gd name="T19" fmla="*/ 244 h 526"/>
                <a:gd name="T20" fmla="*/ 225 w 415"/>
                <a:gd name="T21" fmla="*/ 252 h 526"/>
                <a:gd name="T22" fmla="*/ 188 w 415"/>
                <a:gd name="T23" fmla="*/ 353 h 526"/>
                <a:gd name="T24" fmla="*/ 125 w 415"/>
                <a:gd name="T25" fmla="*/ 376 h 526"/>
                <a:gd name="T26" fmla="*/ 19 w 415"/>
                <a:gd name="T27" fmla="*/ 486 h 526"/>
                <a:gd name="T28" fmla="*/ 0 w 415"/>
                <a:gd name="T29"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5" h="526">
                  <a:moveTo>
                    <a:pt x="296" y="0"/>
                  </a:moveTo>
                  <a:lnTo>
                    <a:pt x="307" y="8"/>
                  </a:lnTo>
                  <a:lnTo>
                    <a:pt x="328" y="20"/>
                  </a:lnTo>
                  <a:lnTo>
                    <a:pt x="342" y="33"/>
                  </a:lnTo>
                  <a:lnTo>
                    <a:pt x="357" y="48"/>
                  </a:lnTo>
                  <a:lnTo>
                    <a:pt x="380" y="69"/>
                  </a:lnTo>
                  <a:lnTo>
                    <a:pt x="384" y="85"/>
                  </a:lnTo>
                  <a:lnTo>
                    <a:pt x="397" y="98"/>
                  </a:lnTo>
                  <a:lnTo>
                    <a:pt x="415" y="108"/>
                  </a:lnTo>
                  <a:lnTo>
                    <a:pt x="309" y="244"/>
                  </a:lnTo>
                  <a:lnTo>
                    <a:pt x="225" y="252"/>
                  </a:lnTo>
                  <a:lnTo>
                    <a:pt x="188" y="353"/>
                  </a:lnTo>
                  <a:lnTo>
                    <a:pt x="125" y="376"/>
                  </a:lnTo>
                  <a:lnTo>
                    <a:pt x="19" y="486"/>
                  </a:lnTo>
                  <a:lnTo>
                    <a:pt x="0" y="526"/>
                  </a:lnTo>
                </a:path>
              </a:pathLst>
            </a:custGeom>
            <a:noFill/>
            <a:ln w="0">
              <a:solidFill>
                <a:srgbClr val="000000"/>
              </a:solidFill>
              <a:prstDash val="solid"/>
              <a:round/>
              <a:headEnd/>
              <a:tailEnd/>
            </a:ln>
            <a:extLst>
              <a:ext uri="{909E8E84-426E-40DD-AFC4-6F175D3DCCD1}">
                <a14:hiddenFill xmlns:a14="http://schemas.microsoft.com/office/drawing/2010/main">
                  <a:solidFill>
                    <a:srgbClr val="CCECFF"/>
                  </a:solidFill>
                </a14:hiddenFill>
              </a:ext>
            </a:extLst>
          </p:spPr>
          <p:txBody>
            <a:bodyPr/>
            <a:lstStyle/>
            <a:p>
              <a:endParaRPr lang="es-ES_tradnl" sz="1400"/>
            </a:p>
          </p:txBody>
        </p:sp>
        <p:sp>
          <p:nvSpPr>
            <p:cNvPr id="905" name="Freeform 20"/>
            <p:cNvSpPr>
              <a:spLocks/>
            </p:cNvSpPr>
            <p:nvPr/>
          </p:nvSpPr>
          <p:spPr bwMode="auto">
            <a:xfrm>
              <a:off x="4273550" y="5051425"/>
              <a:ext cx="576263" cy="633413"/>
            </a:xfrm>
            <a:custGeom>
              <a:avLst/>
              <a:gdLst>
                <a:gd name="T0" fmla="*/ 289 w 320"/>
                <a:gd name="T1" fmla="*/ 426 h 426"/>
                <a:gd name="T2" fmla="*/ 303 w 320"/>
                <a:gd name="T3" fmla="*/ 418 h 426"/>
                <a:gd name="T4" fmla="*/ 307 w 320"/>
                <a:gd name="T5" fmla="*/ 408 h 426"/>
                <a:gd name="T6" fmla="*/ 314 w 320"/>
                <a:gd name="T7" fmla="*/ 383 h 426"/>
                <a:gd name="T8" fmla="*/ 320 w 320"/>
                <a:gd name="T9" fmla="*/ 370 h 426"/>
                <a:gd name="T10" fmla="*/ 240 w 320"/>
                <a:gd name="T11" fmla="*/ 278 h 426"/>
                <a:gd name="T12" fmla="*/ 245 w 320"/>
                <a:gd name="T13" fmla="*/ 263 h 426"/>
                <a:gd name="T14" fmla="*/ 243 w 320"/>
                <a:gd name="T15" fmla="*/ 251 h 426"/>
                <a:gd name="T16" fmla="*/ 241 w 320"/>
                <a:gd name="T17" fmla="*/ 241 h 426"/>
                <a:gd name="T18" fmla="*/ 232 w 320"/>
                <a:gd name="T19" fmla="*/ 220 h 426"/>
                <a:gd name="T20" fmla="*/ 224 w 320"/>
                <a:gd name="T21" fmla="*/ 201 h 426"/>
                <a:gd name="T22" fmla="*/ 211 w 320"/>
                <a:gd name="T23" fmla="*/ 174 h 426"/>
                <a:gd name="T24" fmla="*/ 195 w 320"/>
                <a:gd name="T25" fmla="*/ 151 h 426"/>
                <a:gd name="T26" fmla="*/ 184 w 320"/>
                <a:gd name="T27" fmla="*/ 144 h 426"/>
                <a:gd name="T28" fmla="*/ 165 w 320"/>
                <a:gd name="T29" fmla="*/ 130 h 426"/>
                <a:gd name="T30" fmla="*/ 161 w 320"/>
                <a:gd name="T31" fmla="*/ 99 h 426"/>
                <a:gd name="T32" fmla="*/ 163 w 320"/>
                <a:gd name="T33" fmla="*/ 88 h 426"/>
                <a:gd name="T34" fmla="*/ 126 w 320"/>
                <a:gd name="T35" fmla="*/ 84 h 426"/>
                <a:gd name="T36" fmla="*/ 126 w 320"/>
                <a:gd name="T37" fmla="*/ 76 h 426"/>
                <a:gd name="T38" fmla="*/ 119 w 320"/>
                <a:gd name="T39" fmla="*/ 71 h 426"/>
                <a:gd name="T40" fmla="*/ 111 w 320"/>
                <a:gd name="T41" fmla="*/ 67 h 426"/>
                <a:gd name="T42" fmla="*/ 101 w 320"/>
                <a:gd name="T43" fmla="*/ 7 h 426"/>
                <a:gd name="T44" fmla="*/ 0 w 320"/>
                <a:gd name="T45"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0" h="426">
                  <a:moveTo>
                    <a:pt x="289" y="426"/>
                  </a:moveTo>
                  <a:lnTo>
                    <a:pt x="303" y="418"/>
                  </a:lnTo>
                  <a:lnTo>
                    <a:pt x="307" y="408"/>
                  </a:lnTo>
                  <a:lnTo>
                    <a:pt x="314" y="383"/>
                  </a:lnTo>
                  <a:lnTo>
                    <a:pt x="320" y="370"/>
                  </a:lnTo>
                  <a:lnTo>
                    <a:pt x="240" y="278"/>
                  </a:lnTo>
                  <a:lnTo>
                    <a:pt x="245" y="263"/>
                  </a:lnTo>
                  <a:lnTo>
                    <a:pt x="243" y="251"/>
                  </a:lnTo>
                  <a:lnTo>
                    <a:pt x="241" y="241"/>
                  </a:lnTo>
                  <a:lnTo>
                    <a:pt x="232" y="220"/>
                  </a:lnTo>
                  <a:lnTo>
                    <a:pt x="224" y="201"/>
                  </a:lnTo>
                  <a:lnTo>
                    <a:pt x="211" y="174"/>
                  </a:lnTo>
                  <a:lnTo>
                    <a:pt x="195" y="151"/>
                  </a:lnTo>
                  <a:lnTo>
                    <a:pt x="184" y="144"/>
                  </a:lnTo>
                  <a:lnTo>
                    <a:pt x="165" y="130"/>
                  </a:lnTo>
                  <a:lnTo>
                    <a:pt x="161" y="99"/>
                  </a:lnTo>
                  <a:lnTo>
                    <a:pt x="163" y="88"/>
                  </a:lnTo>
                  <a:lnTo>
                    <a:pt x="126" y="84"/>
                  </a:lnTo>
                  <a:lnTo>
                    <a:pt x="126" y="76"/>
                  </a:lnTo>
                  <a:lnTo>
                    <a:pt x="119" y="71"/>
                  </a:lnTo>
                  <a:lnTo>
                    <a:pt x="111" y="67"/>
                  </a:lnTo>
                  <a:lnTo>
                    <a:pt x="101" y="7"/>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CCECFF"/>
                  </a:solidFill>
                </a14:hiddenFill>
              </a:ext>
            </a:extLst>
          </p:spPr>
          <p:txBody>
            <a:bodyPr/>
            <a:lstStyle/>
            <a:p>
              <a:endParaRPr lang="es-ES_tradnl" sz="1400"/>
            </a:p>
          </p:txBody>
        </p:sp>
        <p:sp>
          <p:nvSpPr>
            <p:cNvPr id="906" name="Freeform 21"/>
            <p:cNvSpPr>
              <a:spLocks/>
            </p:cNvSpPr>
            <p:nvPr/>
          </p:nvSpPr>
          <p:spPr bwMode="auto">
            <a:xfrm>
              <a:off x="4111625" y="4992688"/>
              <a:ext cx="161925" cy="58737"/>
            </a:xfrm>
            <a:custGeom>
              <a:avLst/>
              <a:gdLst>
                <a:gd name="T0" fmla="*/ 0 w 87"/>
                <a:gd name="T1" fmla="*/ 0 h 41"/>
                <a:gd name="T2" fmla="*/ 48 w 87"/>
                <a:gd name="T3" fmla="*/ 39 h 41"/>
                <a:gd name="T4" fmla="*/ 87 w 87"/>
                <a:gd name="T5" fmla="*/ 41 h 41"/>
              </a:gdLst>
              <a:ahLst/>
              <a:cxnLst>
                <a:cxn ang="0">
                  <a:pos x="T0" y="T1"/>
                </a:cxn>
                <a:cxn ang="0">
                  <a:pos x="T2" y="T3"/>
                </a:cxn>
                <a:cxn ang="0">
                  <a:pos x="T4" y="T5"/>
                </a:cxn>
              </a:cxnLst>
              <a:rect l="0" t="0" r="r" b="b"/>
              <a:pathLst>
                <a:path w="87" h="41">
                  <a:moveTo>
                    <a:pt x="0" y="0"/>
                  </a:moveTo>
                  <a:lnTo>
                    <a:pt x="48" y="39"/>
                  </a:lnTo>
                  <a:lnTo>
                    <a:pt x="87" y="41"/>
                  </a:lnTo>
                </a:path>
              </a:pathLst>
            </a:custGeom>
            <a:solidFill>
              <a:srgbClr val="CCECFF"/>
            </a:solidFill>
            <a:ln w="0">
              <a:solidFill>
                <a:srgbClr val="000000"/>
              </a:solidFill>
              <a:prstDash val="solid"/>
              <a:round/>
              <a:headEnd/>
              <a:tailEnd/>
            </a:ln>
          </p:spPr>
          <p:txBody>
            <a:bodyPr/>
            <a:lstStyle/>
            <a:p>
              <a:endParaRPr lang="es-ES_tradnl" sz="1400"/>
            </a:p>
          </p:txBody>
        </p:sp>
        <p:sp>
          <p:nvSpPr>
            <p:cNvPr id="907" name="Line 22"/>
            <p:cNvSpPr>
              <a:spLocks noChangeShapeType="1"/>
            </p:cNvSpPr>
            <p:nvPr/>
          </p:nvSpPr>
          <p:spPr bwMode="auto">
            <a:xfrm flipV="1">
              <a:off x="4111625" y="4899025"/>
              <a:ext cx="47625" cy="93663"/>
            </a:xfrm>
            <a:prstGeom prst="line">
              <a:avLst/>
            </a:prstGeom>
            <a:noFill/>
            <a:ln w="0">
              <a:solidFill>
                <a:srgbClr val="000000"/>
              </a:solidFill>
              <a:round/>
              <a:headEnd/>
              <a:tailEnd/>
            </a:ln>
          </p:spPr>
          <p:txBody>
            <a:bodyPr/>
            <a:lstStyle/>
            <a:p>
              <a:endParaRPr lang="es-ES_tradnl" sz="1400"/>
            </a:p>
          </p:txBody>
        </p:sp>
        <p:sp>
          <p:nvSpPr>
            <p:cNvPr id="908" name="Line 23"/>
            <p:cNvSpPr>
              <a:spLocks noChangeShapeType="1"/>
            </p:cNvSpPr>
            <p:nvPr/>
          </p:nvSpPr>
          <p:spPr bwMode="auto">
            <a:xfrm>
              <a:off x="4391025" y="4791075"/>
              <a:ext cx="220663" cy="14288"/>
            </a:xfrm>
            <a:prstGeom prst="line">
              <a:avLst/>
            </a:prstGeom>
            <a:noFill/>
            <a:ln w="0">
              <a:solidFill>
                <a:srgbClr val="000000"/>
              </a:solidFill>
              <a:round/>
              <a:headEnd/>
              <a:tailEnd/>
            </a:ln>
          </p:spPr>
          <p:txBody>
            <a:bodyPr/>
            <a:lstStyle/>
            <a:p>
              <a:endParaRPr lang="es-ES_tradnl" sz="1400"/>
            </a:p>
          </p:txBody>
        </p:sp>
        <p:sp>
          <p:nvSpPr>
            <p:cNvPr id="909" name="Freeform 24"/>
            <p:cNvSpPr>
              <a:spLocks/>
            </p:cNvSpPr>
            <p:nvPr/>
          </p:nvSpPr>
          <p:spPr bwMode="auto">
            <a:xfrm>
              <a:off x="4159250" y="4784725"/>
              <a:ext cx="231775" cy="114300"/>
            </a:xfrm>
            <a:custGeom>
              <a:avLst/>
              <a:gdLst>
                <a:gd name="T0" fmla="*/ 129 w 129"/>
                <a:gd name="T1" fmla="*/ 4 h 77"/>
                <a:gd name="T2" fmla="*/ 92 w 129"/>
                <a:gd name="T3" fmla="*/ 0 h 77"/>
                <a:gd name="T4" fmla="*/ 102 w 129"/>
                <a:gd name="T5" fmla="*/ 21 h 77"/>
                <a:gd name="T6" fmla="*/ 0 w 129"/>
                <a:gd name="T7" fmla="*/ 77 h 77"/>
              </a:gdLst>
              <a:ahLst/>
              <a:cxnLst>
                <a:cxn ang="0">
                  <a:pos x="T0" y="T1"/>
                </a:cxn>
                <a:cxn ang="0">
                  <a:pos x="T2" y="T3"/>
                </a:cxn>
                <a:cxn ang="0">
                  <a:pos x="T4" y="T5"/>
                </a:cxn>
                <a:cxn ang="0">
                  <a:pos x="T6" y="T7"/>
                </a:cxn>
              </a:cxnLst>
              <a:rect l="0" t="0" r="r" b="b"/>
              <a:pathLst>
                <a:path w="129" h="77">
                  <a:moveTo>
                    <a:pt x="129" y="4"/>
                  </a:moveTo>
                  <a:lnTo>
                    <a:pt x="92" y="0"/>
                  </a:lnTo>
                  <a:lnTo>
                    <a:pt x="102" y="21"/>
                  </a:lnTo>
                  <a:lnTo>
                    <a:pt x="0" y="77"/>
                  </a:lnTo>
                </a:path>
              </a:pathLst>
            </a:custGeom>
            <a:solidFill>
              <a:srgbClr val="CCECFF"/>
            </a:solidFill>
            <a:ln w="0">
              <a:solidFill>
                <a:srgbClr val="000000"/>
              </a:solidFill>
              <a:prstDash val="solid"/>
              <a:round/>
              <a:headEnd/>
              <a:tailEnd/>
            </a:ln>
          </p:spPr>
          <p:txBody>
            <a:bodyPr/>
            <a:lstStyle/>
            <a:p>
              <a:endParaRPr lang="es-ES_tradnl" sz="1400"/>
            </a:p>
          </p:txBody>
        </p:sp>
        <p:sp>
          <p:nvSpPr>
            <p:cNvPr id="910" name="Freeform 25"/>
            <p:cNvSpPr>
              <a:spLocks/>
            </p:cNvSpPr>
            <p:nvPr/>
          </p:nvSpPr>
          <p:spPr bwMode="auto">
            <a:xfrm>
              <a:off x="3119438" y="3641725"/>
              <a:ext cx="579437" cy="396875"/>
            </a:xfrm>
            <a:custGeom>
              <a:avLst/>
              <a:gdLst>
                <a:gd name="T0" fmla="*/ 0 w 317"/>
                <a:gd name="T1" fmla="*/ 265 h 270"/>
                <a:gd name="T2" fmla="*/ 91 w 317"/>
                <a:gd name="T3" fmla="*/ 234 h 270"/>
                <a:gd name="T4" fmla="*/ 169 w 317"/>
                <a:gd name="T5" fmla="*/ 270 h 270"/>
                <a:gd name="T6" fmla="*/ 181 w 317"/>
                <a:gd name="T7" fmla="*/ 267 h 270"/>
                <a:gd name="T8" fmla="*/ 196 w 317"/>
                <a:gd name="T9" fmla="*/ 267 h 270"/>
                <a:gd name="T10" fmla="*/ 208 w 317"/>
                <a:gd name="T11" fmla="*/ 261 h 270"/>
                <a:gd name="T12" fmla="*/ 221 w 317"/>
                <a:gd name="T13" fmla="*/ 261 h 270"/>
                <a:gd name="T14" fmla="*/ 236 w 317"/>
                <a:gd name="T15" fmla="*/ 257 h 270"/>
                <a:gd name="T16" fmla="*/ 254 w 317"/>
                <a:gd name="T17" fmla="*/ 257 h 270"/>
                <a:gd name="T18" fmla="*/ 271 w 317"/>
                <a:gd name="T19" fmla="*/ 249 h 270"/>
                <a:gd name="T20" fmla="*/ 283 w 317"/>
                <a:gd name="T21" fmla="*/ 249 h 270"/>
                <a:gd name="T22" fmla="*/ 317 w 317"/>
                <a:gd name="T23" fmla="*/ 144 h 270"/>
                <a:gd name="T24" fmla="*/ 265 w 317"/>
                <a:gd name="T25" fmla="*/ 107 h 270"/>
                <a:gd name="T26" fmla="*/ 258 w 317"/>
                <a:gd name="T27" fmla="*/ 54 h 270"/>
                <a:gd name="T28" fmla="*/ 165 w 317"/>
                <a:gd name="T29"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7" h="270">
                  <a:moveTo>
                    <a:pt x="0" y="265"/>
                  </a:moveTo>
                  <a:lnTo>
                    <a:pt x="91" y="234"/>
                  </a:lnTo>
                  <a:lnTo>
                    <a:pt x="169" y="270"/>
                  </a:lnTo>
                  <a:lnTo>
                    <a:pt x="181" y="267"/>
                  </a:lnTo>
                  <a:lnTo>
                    <a:pt x="196" y="267"/>
                  </a:lnTo>
                  <a:lnTo>
                    <a:pt x="208" y="261"/>
                  </a:lnTo>
                  <a:lnTo>
                    <a:pt x="221" y="261"/>
                  </a:lnTo>
                  <a:lnTo>
                    <a:pt x="236" y="257"/>
                  </a:lnTo>
                  <a:lnTo>
                    <a:pt x="254" y="257"/>
                  </a:lnTo>
                  <a:lnTo>
                    <a:pt x="271" y="249"/>
                  </a:lnTo>
                  <a:lnTo>
                    <a:pt x="283" y="249"/>
                  </a:lnTo>
                  <a:lnTo>
                    <a:pt x="317" y="144"/>
                  </a:lnTo>
                  <a:lnTo>
                    <a:pt x="265" y="107"/>
                  </a:lnTo>
                  <a:lnTo>
                    <a:pt x="258" y="54"/>
                  </a:lnTo>
                  <a:lnTo>
                    <a:pt x="165" y="0"/>
                  </a:lnTo>
                </a:path>
              </a:pathLst>
            </a:custGeom>
            <a:solidFill>
              <a:srgbClr val="CCECFF"/>
            </a:solidFill>
            <a:ln w="0">
              <a:solidFill>
                <a:srgbClr val="000000"/>
              </a:solidFill>
              <a:prstDash val="solid"/>
              <a:round/>
              <a:headEnd/>
              <a:tailEnd/>
            </a:ln>
          </p:spPr>
          <p:txBody>
            <a:bodyPr/>
            <a:lstStyle/>
            <a:p>
              <a:endParaRPr lang="es-ES_tradnl" sz="1400"/>
            </a:p>
          </p:txBody>
        </p:sp>
        <p:sp>
          <p:nvSpPr>
            <p:cNvPr id="911" name="Freeform 26"/>
            <p:cNvSpPr>
              <a:spLocks/>
            </p:cNvSpPr>
            <p:nvPr/>
          </p:nvSpPr>
          <p:spPr bwMode="auto">
            <a:xfrm>
              <a:off x="3408363" y="4992688"/>
              <a:ext cx="703262" cy="188912"/>
            </a:xfrm>
            <a:custGeom>
              <a:avLst/>
              <a:gdLst>
                <a:gd name="T0" fmla="*/ 393 w 393"/>
                <a:gd name="T1" fmla="*/ 0 h 129"/>
                <a:gd name="T2" fmla="*/ 347 w 393"/>
                <a:gd name="T3" fmla="*/ 0 h 129"/>
                <a:gd name="T4" fmla="*/ 341 w 393"/>
                <a:gd name="T5" fmla="*/ 23 h 129"/>
                <a:gd name="T6" fmla="*/ 349 w 393"/>
                <a:gd name="T7" fmla="*/ 27 h 129"/>
                <a:gd name="T8" fmla="*/ 359 w 393"/>
                <a:gd name="T9" fmla="*/ 44 h 129"/>
                <a:gd name="T10" fmla="*/ 359 w 393"/>
                <a:gd name="T11" fmla="*/ 60 h 129"/>
                <a:gd name="T12" fmla="*/ 338 w 393"/>
                <a:gd name="T13" fmla="*/ 71 h 129"/>
                <a:gd name="T14" fmla="*/ 318 w 393"/>
                <a:gd name="T15" fmla="*/ 75 h 129"/>
                <a:gd name="T16" fmla="*/ 297 w 393"/>
                <a:gd name="T17" fmla="*/ 75 h 129"/>
                <a:gd name="T18" fmla="*/ 278 w 393"/>
                <a:gd name="T19" fmla="*/ 104 h 129"/>
                <a:gd name="T20" fmla="*/ 244 w 393"/>
                <a:gd name="T21" fmla="*/ 75 h 129"/>
                <a:gd name="T22" fmla="*/ 217 w 393"/>
                <a:gd name="T23" fmla="*/ 121 h 129"/>
                <a:gd name="T24" fmla="*/ 75 w 393"/>
                <a:gd name="T25" fmla="*/ 85 h 129"/>
                <a:gd name="T26" fmla="*/ 0 w 393"/>
                <a:gd name="T27"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3" h="129">
                  <a:moveTo>
                    <a:pt x="393" y="0"/>
                  </a:moveTo>
                  <a:lnTo>
                    <a:pt x="347" y="0"/>
                  </a:lnTo>
                  <a:lnTo>
                    <a:pt x="341" y="23"/>
                  </a:lnTo>
                  <a:lnTo>
                    <a:pt x="349" y="27"/>
                  </a:lnTo>
                  <a:lnTo>
                    <a:pt x="359" y="44"/>
                  </a:lnTo>
                  <a:lnTo>
                    <a:pt x="359" y="60"/>
                  </a:lnTo>
                  <a:lnTo>
                    <a:pt x="338" y="71"/>
                  </a:lnTo>
                  <a:lnTo>
                    <a:pt x="318" y="75"/>
                  </a:lnTo>
                  <a:lnTo>
                    <a:pt x="297" y="75"/>
                  </a:lnTo>
                  <a:lnTo>
                    <a:pt x="278" y="104"/>
                  </a:lnTo>
                  <a:lnTo>
                    <a:pt x="244" y="75"/>
                  </a:lnTo>
                  <a:lnTo>
                    <a:pt x="217" y="121"/>
                  </a:lnTo>
                  <a:lnTo>
                    <a:pt x="75" y="85"/>
                  </a:lnTo>
                  <a:lnTo>
                    <a:pt x="0" y="129"/>
                  </a:lnTo>
                </a:path>
              </a:pathLst>
            </a:custGeom>
            <a:solidFill>
              <a:srgbClr val="CCECFF"/>
            </a:solidFill>
            <a:ln w="0">
              <a:solidFill>
                <a:srgbClr val="000000"/>
              </a:solidFill>
              <a:prstDash val="solid"/>
              <a:round/>
              <a:headEnd/>
              <a:tailEnd/>
            </a:ln>
          </p:spPr>
          <p:txBody>
            <a:bodyPr/>
            <a:lstStyle/>
            <a:p>
              <a:endParaRPr lang="es-ES_tradnl" sz="1400"/>
            </a:p>
          </p:txBody>
        </p:sp>
        <p:sp>
          <p:nvSpPr>
            <p:cNvPr id="912" name="Line 27"/>
            <p:cNvSpPr>
              <a:spLocks noChangeShapeType="1"/>
            </p:cNvSpPr>
            <p:nvPr/>
          </p:nvSpPr>
          <p:spPr bwMode="auto">
            <a:xfrm flipH="1" flipV="1">
              <a:off x="4062413" y="4281488"/>
              <a:ext cx="11112" cy="125412"/>
            </a:xfrm>
            <a:prstGeom prst="line">
              <a:avLst/>
            </a:prstGeom>
            <a:noFill/>
            <a:ln w="0">
              <a:solidFill>
                <a:srgbClr val="000000"/>
              </a:solidFill>
              <a:round/>
              <a:headEnd/>
              <a:tailEnd/>
            </a:ln>
          </p:spPr>
          <p:txBody>
            <a:bodyPr/>
            <a:lstStyle/>
            <a:p>
              <a:endParaRPr lang="es-ES_tradnl" sz="1400"/>
            </a:p>
          </p:txBody>
        </p:sp>
        <p:sp>
          <p:nvSpPr>
            <p:cNvPr id="913" name="Freeform 28"/>
            <p:cNvSpPr>
              <a:spLocks/>
            </p:cNvSpPr>
            <p:nvPr/>
          </p:nvSpPr>
          <p:spPr bwMode="auto">
            <a:xfrm>
              <a:off x="3471863" y="4156075"/>
              <a:ext cx="590550" cy="168275"/>
            </a:xfrm>
            <a:custGeom>
              <a:avLst/>
              <a:gdLst>
                <a:gd name="T0" fmla="*/ 0 w 327"/>
                <a:gd name="T1" fmla="*/ 102 h 110"/>
                <a:gd name="T2" fmla="*/ 169 w 327"/>
                <a:gd name="T3" fmla="*/ 110 h 110"/>
                <a:gd name="T4" fmla="*/ 236 w 327"/>
                <a:gd name="T5" fmla="*/ 81 h 110"/>
                <a:gd name="T6" fmla="*/ 292 w 327"/>
                <a:gd name="T7" fmla="*/ 0 h 110"/>
                <a:gd name="T8" fmla="*/ 319 w 327"/>
                <a:gd name="T9" fmla="*/ 6 h 110"/>
                <a:gd name="T10" fmla="*/ 327 w 327"/>
                <a:gd name="T11" fmla="*/ 83 h 110"/>
              </a:gdLst>
              <a:ahLst/>
              <a:cxnLst>
                <a:cxn ang="0">
                  <a:pos x="T0" y="T1"/>
                </a:cxn>
                <a:cxn ang="0">
                  <a:pos x="T2" y="T3"/>
                </a:cxn>
                <a:cxn ang="0">
                  <a:pos x="T4" y="T5"/>
                </a:cxn>
                <a:cxn ang="0">
                  <a:pos x="T6" y="T7"/>
                </a:cxn>
                <a:cxn ang="0">
                  <a:pos x="T8" y="T9"/>
                </a:cxn>
                <a:cxn ang="0">
                  <a:pos x="T10" y="T11"/>
                </a:cxn>
              </a:cxnLst>
              <a:rect l="0" t="0" r="r" b="b"/>
              <a:pathLst>
                <a:path w="327" h="110">
                  <a:moveTo>
                    <a:pt x="0" y="102"/>
                  </a:moveTo>
                  <a:lnTo>
                    <a:pt x="169" y="110"/>
                  </a:lnTo>
                  <a:lnTo>
                    <a:pt x="236" y="81"/>
                  </a:lnTo>
                  <a:lnTo>
                    <a:pt x="292" y="0"/>
                  </a:lnTo>
                  <a:lnTo>
                    <a:pt x="319" y="6"/>
                  </a:lnTo>
                  <a:lnTo>
                    <a:pt x="327" y="83"/>
                  </a:lnTo>
                </a:path>
              </a:pathLst>
            </a:custGeom>
            <a:solidFill>
              <a:srgbClr val="CCECFF"/>
            </a:solidFill>
            <a:ln w="0">
              <a:solidFill>
                <a:srgbClr val="000000"/>
              </a:solidFill>
              <a:prstDash val="solid"/>
              <a:round/>
              <a:headEnd/>
              <a:tailEnd/>
            </a:ln>
          </p:spPr>
          <p:txBody>
            <a:bodyPr/>
            <a:lstStyle/>
            <a:p>
              <a:endParaRPr lang="es-ES_tradnl" sz="1400"/>
            </a:p>
          </p:txBody>
        </p:sp>
        <p:sp>
          <p:nvSpPr>
            <p:cNvPr id="914" name="Freeform 29"/>
            <p:cNvSpPr>
              <a:spLocks/>
            </p:cNvSpPr>
            <p:nvPr/>
          </p:nvSpPr>
          <p:spPr bwMode="auto">
            <a:xfrm>
              <a:off x="3560763" y="4635500"/>
              <a:ext cx="273050" cy="174625"/>
            </a:xfrm>
            <a:custGeom>
              <a:avLst/>
              <a:gdLst>
                <a:gd name="T0" fmla="*/ 150 w 150"/>
                <a:gd name="T1" fmla="*/ 119 h 119"/>
                <a:gd name="T2" fmla="*/ 19 w 150"/>
                <a:gd name="T3" fmla="*/ 65 h 119"/>
                <a:gd name="T4" fmla="*/ 37 w 150"/>
                <a:gd name="T5" fmla="*/ 19 h 119"/>
                <a:gd name="T6" fmla="*/ 0 w 150"/>
                <a:gd name="T7" fmla="*/ 0 h 119"/>
              </a:gdLst>
              <a:ahLst/>
              <a:cxnLst>
                <a:cxn ang="0">
                  <a:pos x="T0" y="T1"/>
                </a:cxn>
                <a:cxn ang="0">
                  <a:pos x="T2" y="T3"/>
                </a:cxn>
                <a:cxn ang="0">
                  <a:pos x="T4" y="T5"/>
                </a:cxn>
                <a:cxn ang="0">
                  <a:pos x="T6" y="T7"/>
                </a:cxn>
              </a:cxnLst>
              <a:rect l="0" t="0" r="r" b="b"/>
              <a:pathLst>
                <a:path w="150" h="119">
                  <a:moveTo>
                    <a:pt x="150" y="119"/>
                  </a:moveTo>
                  <a:lnTo>
                    <a:pt x="19" y="65"/>
                  </a:lnTo>
                  <a:lnTo>
                    <a:pt x="37" y="19"/>
                  </a:lnTo>
                  <a:lnTo>
                    <a:pt x="0" y="0"/>
                  </a:lnTo>
                </a:path>
              </a:pathLst>
            </a:custGeom>
            <a:solidFill>
              <a:srgbClr val="CCECFF"/>
            </a:solidFill>
            <a:ln w="0">
              <a:solidFill>
                <a:srgbClr val="000000"/>
              </a:solidFill>
              <a:prstDash val="solid"/>
              <a:round/>
              <a:headEnd/>
              <a:tailEnd/>
            </a:ln>
          </p:spPr>
          <p:txBody>
            <a:bodyPr/>
            <a:lstStyle/>
            <a:p>
              <a:endParaRPr lang="es-ES_tradnl" sz="1400"/>
            </a:p>
          </p:txBody>
        </p:sp>
        <p:sp>
          <p:nvSpPr>
            <p:cNvPr id="915" name="Freeform 30"/>
            <p:cNvSpPr>
              <a:spLocks/>
            </p:cNvSpPr>
            <p:nvPr/>
          </p:nvSpPr>
          <p:spPr bwMode="auto">
            <a:xfrm>
              <a:off x="3833813" y="4810125"/>
              <a:ext cx="325437" cy="88900"/>
            </a:xfrm>
            <a:custGeom>
              <a:avLst/>
              <a:gdLst>
                <a:gd name="T0" fmla="*/ 0 w 180"/>
                <a:gd name="T1" fmla="*/ 0 h 61"/>
                <a:gd name="T2" fmla="*/ 52 w 180"/>
                <a:gd name="T3" fmla="*/ 21 h 61"/>
                <a:gd name="T4" fmla="*/ 90 w 180"/>
                <a:gd name="T5" fmla="*/ 61 h 61"/>
                <a:gd name="T6" fmla="*/ 96 w 180"/>
                <a:gd name="T7" fmla="*/ 55 h 61"/>
                <a:gd name="T8" fmla="*/ 105 w 180"/>
                <a:gd name="T9" fmla="*/ 48 h 61"/>
                <a:gd name="T10" fmla="*/ 105 w 180"/>
                <a:gd name="T11" fmla="*/ 42 h 61"/>
                <a:gd name="T12" fmla="*/ 111 w 180"/>
                <a:gd name="T13" fmla="*/ 38 h 61"/>
                <a:gd name="T14" fmla="*/ 180 w 180"/>
                <a:gd name="T15" fmla="*/ 59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61">
                  <a:moveTo>
                    <a:pt x="0" y="0"/>
                  </a:moveTo>
                  <a:lnTo>
                    <a:pt x="52" y="21"/>
                  </a:lnTo>
                  <a:lnTo>
                    <a:pt x="90" y="61"/>
                  </a:lnTo>
                  <a:lnTo>
                    <a:pt x="96" y="55"/>
                  </a:lnTo>
                  <a:lnTo>
                    <a:pt x="105" y="48"/>
                  </a:lnTo>
                  <a:lnTo>
                    <a:pt x="105" y="42"/>
                  </a:lnTo>
                  <a:lnTo>
                    <a:pt x="111" y="38"/>
                  </a:lnTo>
                  <a:lnTo>
                    <a:pt x="180" y="59"/>
                  </a:lnTo>
                </a:path>
              </a:pathLst>
            </a:custGeom>
            <a:solidFill>
              <a:srgbClr val="CCECFF"/>
            </a:solidFill>
            <a:ln w="0">
              <a:solidFill>
                <a:srgbClr val="000000"/>
              </a:solidFill>
              <a:prstDash val="solid"/>
              <a:round/>
              <a:headEnd/>
              <a:tailEnd/>
            </a:ln>
          </p:spPr>
          <p:txBody>
            <a:bodyPr/>
            <a:lstStyle/>
            <a:p>
              <a:endParaRPr lang="es-ES_tradnl" sz="1400"/>
            </a:p>
          </p:txBody>
        </p:sp>
        <p:sp>
          <p:nvSpPr>
            <p:cNvPr id="916" name="Freeform 31"/>
            <p:cNvSpPr>
              <a:spLocks/>
            </p:cNvSpPr>
            <p:nvPr/>
          </p:nvSpPr>
          <p:spPr bwMode="auto">
            <a:xfrm>
              <a:off x="3103563" y="4191000"/>
              <a:ext cx="250825" cy="477838"/>
            </a:xfrm>
            <a:custGeom>
              <a:avLst/>
              <a:gdLst>
                <a:gd name="T0" fmla="*/ 140 w 140"/>
                <a:gd name="T1" fmla="*/ 0 h 327"/>
                <a:gd name="T2" fmla="*/ 128 w 140"/>
                <a:gd name="T3" fmla="*/ 69 h 327"/>
                <a:gd name="T4" fmla="*/ 80 w 140"/>
                <a:gd name="T5" fmla="*/ 94 h 327"/>
                <a:gd name="T6" fmla="*/ 65 w 140"/>
                <a:gd name="T7" fmla="*/ 179 h 327"/>
                <a:gd name="T8" fmla="*/ 23 w 140"/>
                <a:gd name="T9" fmla="*/ 204 h 327"/>
                <a:gd name="T10" fmla="*/ 21 w 140"/>
                <a:gd name="T11" fmla="*/ 229 h 327"/>
                <a:gd name="T12" fmla="*/ 0 w 140"/>
                <a:gd name="T13" fmla="*/ 250 h 327"/>
                <a:gd name="T14" fmla="*/ 2 w 140"/>
                <a:gd name="T15" fmla="*/ 327 h 327"/>
                <a:gd name="T16" fmla="*/ 115 w 140"/>
                <a:gd name="T17" fmla="*/ 327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327">
                  <a:moveTo>
                    <a:pt x="140" y="0"/>
                  </a:moveTo>
                  <a:lnTo>
                    <a:pt x="128" y="69"/>
                  </a:lnTo>
                  <a:lnTo>
                    <a:pt x="80" y="94"/>
                  </a:lnTo>
                  <a:lnTo>
                    <a:pt x="65" y="179"/>
                  </a:lnTo>
                  <a:lnTo>
                    <a:pt x="23" y="204"/>
                  </a:lnTo>
                  <a:lnTo>
                    <a:pt x="21" y="229"/>
                  </a:lnTo>
                  <a:lnTo>
                    <a:pt x="0" y="250"/>
                  </a:lnTo>
                  <a:lnTo>
                    <a:pt x="2" y="327"/>
                  </a:lnTo>
                  <a:lnTo>
                    <a:pt x="115" y="327"/>
                  </a:lnTo>
                </a:path>
              </a:pathLst>
            </a:custGeom>
            <a:solidFill>
              <a:srgbClr val="CCECFF"/>
            </a:solidFill>
            <a:ln w="0">
              <a:solidFill>
                <a:srgbClr val="000000"/>
              </a:solidFill>
              <a:prstDash val="solid"/>
              <a:round/>
              <a:headEnd/>
              <a:tailEnd/>
            </a:ln>
          </p:spPr>
          <p:txBody>
            <a:bodyPr/>
            <a:lstStyle/>
            <a:p>
              <a:endParaRPr lang="es-ES_tradnl" sz="1400"/>
            </a:p>
          </p:txBody>
        </p:sp>
        <p:sp>
          <p:nvSpPr>
            <p:cNvPr id="917" name="Freeform 32"/>
            <p:cNvSpPr>
              <a:spLocks/>
            </p:cNvSpPr>
            <p:nvPr/>
          </p:nvSpPr>
          <p:spPr bwMode="auto">
            <a:xfrm>
              <a:off x="3313113" y="4479925"/>
              <a:ext cx="55562" cy="188913"/>
            </a:xfrm>
            <a:custGeom>
              <a:avLst/>
              <a:gdLst>
                <a:gd name="T0" fmla="*/ 0 w 31"/>
                <a:gd name="T1" fmla="*/ 131 h 131"/>
                <a:gd name="T2" fmla="*/ 4 w 31"/>
                <a:gd name="T3" fmla="*/ 67 h 131"/>
                <a:gd name="T4" fmla="*/ 31 w 31"/>
                <a:gd name="T5" fmla="*/ 0 h 131"/>
              </a:gdLst>
              <a:ahLst/>
              <a:cxnLst>
                <a:cxn ang="0">
                  <a:pos x="T0" y="T1"/>
                </a:cxn>
                <a:cxn ang="0">
                  <a:pos x="T2" y="T3"/>
                </a:cxn>
                <a:cxn ang="0">
                  <a:pos x="T4" y="T5"/>
                </a:cxn>
              </a:cxnLst>
              <a:rect l="0" t="0" r="r" b="b"/>
              <a:pathLst>
                <a:path w="31" h="131">
                  <a:moveTo>
                    <a:pt x="0" y="131"/>
                  </a:moveTo>
                  <a:lnTo>
                    <a:pt x="4" y="67"/>
                  </a:lnTo>
                  <a:lnTo>
                    <a:pt x="31" y="0"/>
                  </a:lnTo>
                </a:path>
              </a:pathLst>
            </a:custGeom>
            <a:solidFill>
              <a:srgbClr val="CCECFF"/>
            </a:solidFill>
            <a:ln w="0">
              <a:solidFill>
                <a:srgbClr val="000000"/>
              </a:solidFill>
              <a:prstDash val="solid"/>
              <a:round/>
              <a:headEnd/>
              <a:tailEnd/>
            </a:ln>
          </p:spPr>
          <p:txBody>
            <a:bodyPr/>
            <a:lstStyle/>
            <a:p>
              <a:endParaRPr lang="es-ES_tradnl" sz="1400"/>
            </a:p>
          </p:txBody>
        </p:sp>
        <p:sp>
          <p:nvSpPr>
            <p:cNvPr id="918" name="Freeform 33"/>
            <p:cNvSpPr>
              <a:spLocks/>
            </p:cNvSpPr>
            <p:nvPr/>
          </p:nvSpPr>
          <p:spPr bwMode="auto">
            <a:xfrm>
              <a:off x="3313113" y="4668838"/>
              <a:ext cx="146050" cy="42862"/>
            </a:xfrm>
            <a:custGeom>
              <a:avLst/>
              <a:gdLst>
                <a:gd name="T0" fmla="*/ 0 w 81"/>
                <a:gd name="T1" fmla="*/ 0 h 26"/>
                <a:gd name="T2" fmla="*/ 2 w 81"/>
                <a:gd name="T3" fmla="*/ 0 h 26"/>
                <a:gd name="T4" fmla="*/ 4 w 81"/>
                <a:gd name="T5" fmla="*/ 0 h 26"/>
                <a:gd name="T6" fmla="*/ 6 w 81"/>
                <a:gd name="T7" fmla="*/ 0 h 26"/>
                <a:gd name="T8" fmla="*/ 8 w 81"/>
                <a:gd name="T9" fmla="*/ 0 h 26"/>
                <a:gd name="T10" fmla="*/ 10 w 81"/>
                <a:gd name="T11" fmla="*/ 0 h 26"/>
                <a:gd name="T12" fmla="*/ 11 w 81"/>
                <a:gd name="T13" fmla="*/ 1 h 26"/>
                <a:gd name="T14" fmla="*/ 13 w 81"/>
                <a:gd name="T15" fmla="*/ 1 h 26"/>
                <a:gd name="T16" fmla="*/ 15 w 81"/>
                <a:gd name="T17" fmla="*/ 1 h 26"/>
                <a:gd name="T18" fmla="*/ 17 w 81"/>
                <a:gd name="T19" fmla="*/ 1 h 26"/>
                <a:gd name="T20" fmla="*/ 17 w 81"/>
                <a:gd name="T21" fmla="*/ 3 h 26"/>
                <a:gd name="T22" fmla="*/ 19 w 81"/>
                <a:gd name="T23" fmla="*/ 3 h 26"/>
                <a:gd name="T24" fmla="*/ 21 w 81"/>
                <a:gd name="T25" fmla="*/ 3 h 26"/>
                <a:gd name="T26" fmla="*/ 23 w 81"/>
                <a:gd name="T27" fmla="*/ 5 h 26"/>
                <a:gd name="T28" fmla="*/ 25 w 81"/>
                <a:gd name="T29" fmla="*/ 5 h 26"/>
                <a:gd name="T30" fmla="*/ 25 w 81"/>
                <a:gd name="T31" fmla="*/ 7 h 26"/>
                <a:gd name="T32" fmla="*/ 27 w 81"/>
                <a:gd name="T33" fmla="*/ 7 h 26"/>
                <a:gd name="T34" fmla="*/ 29 w 81"/>
                <a:gd name="T35" fmla="*/ 9 h 26"/>
                <a:gd name="T36" fmla="*/ 31 w 81"/>
                <a:gd name="T37" fmla="*/ 9 h 26"/>
                <a:gd name="T38" fmla="*/ 31 w 81"/>
                <a:gd name="T39" fmla="*/ 11 h 26"/>
                <a:gd name="T40" fmla="*/ 33 w 81"/>
                <a:gd name="T41" fmla="*/ 11 h 26"/>
                <a:gd name="T42" fmla="*/ 35 w 81"/>
                <a:gd name="T43" fmla="*/ 11 h 26"/>
                <a:gd name="T44" fmla="*/ 35 w 81"/>
                <a:gd name="T45" fmla="*/ 13 h 26"/>
                <a:gd name="T46" fmla="*/ 36 w 81"/>
                <a:gd name="T47" fmla="*/ 13 h 26"/>
                <a:gd name="T48" fmla="*/ 38 w 81"/>
                <a:gd name="T49" fmla="*/ 13 h 26"/>
                <a:gd name="T50" fmla="*/ 40 w 81"/>
                <a:gd name="T51" fmla="*/ 15 h 26"/>
                <a:gd name="T52" fmla="*/ 42 w 81"/>
                <a:gd name="T53" fmla="*/ 15 h 26"/>
                <a:gd name="T54" fmla="*/ 44 w 81"/>
                <a:gd name="T55" fmla="*/ 15 h 26"/>
                <a:gd name="T56" fmla="*/ 44 w 81"/>
                <a:gd name="T57" fmla="*/ 17 h 26"/>
                <a:gd name="T58" fmla="*/ 46 w 81"/>
                <a:gd name="T59" fmla="*/ 17 h 26"/>
                <a:gd name="T60" fmla="*/ 48 w 81"/>
                <a:gd name="T61" fmla="*/ 17 h 26"/>
                <a:gd name="T62" fmla="*/ 50 w 81"/>
                <a:gd name="T63" fmla="*/ 17 h 26"/>
                <a:gd name="T64" fmla="*/ 52 w 81"/>
                <a:gd name="T65" fmla="*/ 19 h 26"/>
                <a:gd name="T66" fmla="*/ 54 w 81"/>
                <a:gd name="T67" fmla="*/ 19 h 26"/>
                <a:gd name="T68" fmla="*/ 56 w 81"/>
                <a:gd name="T69" fmla="*/ 19 h 26"/>
                <a:gd name="T70" fmla="*/ 58 w 81"/>
                <a:gd name="T71" fmla="*/ 19 h 26"/>
                <a:gd name="T72" fmla="*/ 59 w 81"/>
                <a:gd name="T73" fmla="*/ 19 h 26"/>
                <a:gd name="T74" fmla="*/ 61 w 81"/>
                <a:gd name="T75" fmla="*/ 19 h 26"/>
                <a:gd name="T76" fmla="*/ 63 w 81"/>
                <a:gd name="T77" fmla="*/ 19 h 26"/>
                <a:gd name="T78" fmla="*/ 65 w 81"/>
                <a:gd name="T79" fmla="*/ 19 h 26"/>
                <a:gd name="T80" fmla="*/ 67 w 81"/>
                <a:gd name="T81" fmla="*/ 19 h 26"/>
                <a:gd name="T82" fmla="*/ 69 w 81"/>
                <a:gd name="T83" fmla="*/ 21 h 26"/>
                <a:gd name="T84" fmla="*/ 71 w 81"/>
                <a:gd name="T85" fmla="*/ 21 h 26"/>
                <a:gd name="T86" fmla="*/ 73 w 81"/>
                <a:gd name="T87" fmla="*/ 21 h 26"/>
                <a:gd name="T88" fmla="*/ 73 w 81"/>
                <a:gd name="T89" fmla="*/ 23 h 26"/>
                <a:gd name="T90" fmla="*/ 75 w 81"/>
                <a:gd name="T91" fmla="*/ 23 h 26"/>
                <a:gd name="T92" fmla="*/ 77 w 81"/>
                <a:gd name="T93" fmla="*/ 23 h 26"/>
                <a:gd name="T94" fmla="*/ 77 w 81"/>
                <a:gd name="T95" fmla="*/ 24 h 26"/>
                <a:gd name="T96" fmla="*/ 79 w 81"/>
                <a:gd name="T97" fmla="*/ 24 h 26"/>
                <a:gd name="T98" fmla="*/ 79 w 81"/>
                <a:gd name="T99" fmla="*/ 26 h 26"/>
                <a:gd name="T100" fmla="*/ 81 w 81"/>
                <a:gd name="T101"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1" h="26">
                  <a:moveTo>
                    <a:pt x="0" y="0"/>
                  </a:moveTo>
                  <a:lnTo>
                    <a:pt x="2" y="0"/>
                  </a:lnTo>
                  <a:lnTo>
                    <a:pt x="4" y="0"/>
                  </a:lnTo>
                  <a:lnTo>
                    <a:pt x="6" y="0"/>
                  </a:lnTo>
                  <a:lnTo>
                    <a:pt x="8" y="0"/>
                  </a:lnTo>
                  <a:lnTo>
                    <a:pt x="10" y="0"/>
                  </a:lnTo>
                  <a:lnTo>
                    <a:pt x="11" y="1"/>
                  </a:lnTo>
                  <a:lnTo>
                    <a:pt x="13" y="1"/>
                  </a:lnTo>
                  <a:lnTo>
                    <a:pt x="15" y="1"/>
                  </a:lnTo>
                  <a:lnTo>
                    <a:pt x="17" y="1"/>
                  </a:lnTo>
                  <a:lnTo>
                    <a:pt x="17" y="3"/>
                  </a:lnTo>
                  <a:lnTo>
                    <a:pt x="19" y="3"/>
                  </a:lnTo>
                  <a:lnTo>
                    <a:pt x="21" y="3"/>
                  </a:lnTo>
                  <a:lnTo>
                    <a:pt x="23" y="5"/>
                  </a:lnTo>
                  <a:lnTo>
                    <a:pt x="25" y="5"/>
                  </a:lnTo>
                  <a:lnTo>
                    <a:pt x="25" y="7"/>
                  </a:lnTo>
                  <a:lnTo>
                    <a:pt x="27" y="7"/>
                  </a:lnTo>
                  <a:lnTo>
                    <a:pt x="29" y="9"/>
                  </a:lnTo>
                  <a:lnTo>
                    <a:pt x="31" y="9"/>
                  </a:lnTo>
                  <a:lnTo>
                    <a:pt x="31" y="11"/>
                  </a:lnTo>
                  <a:lnTo>
                    <a:pt x="33" y="11"/>
                  </a:lnTo>
                  <a:lnTo>
                    <a:pt x="35" y="11"/>
                  </a:lnTo>
                  <a:lnTo>
                    <a:pt x="35" y="13"/>
                  </a:lnTo>
                  <a:lnTo>
                    <a:pt x="36" y="13"/>
                  </a:lnTo>
                  <a:lnTo>
                    <a:pt x="38" y="13"/>
                  </a:lnTo>
                  <a:lnTo>
                    <a:pt x="40" y="15"/>
                  </a:lnTo>
                  <a:lnTo>
                    <a:pt x="42" y="15"/>
                  </a:lnTo>
                  <a:lnTo>
                    <a:pt x="44" y="15"/>
                  </a:lnTo>
                  <a:lnTo>
                    <a:pt x="44" y="17"/>
                  </a:lnTo>
                  <a:lnTo>
                    <a:pt x="46" y="17"/>
                  </a:lnTo>
                  <a:lnTo>
                    <a:pt x="48" y="17"/>
                  </a:lnTo>
                  <a:lnTo>
                    <a:pt x="50" y="17"/>
                  </a:lnTo>
                  <a:lnTo>
                    <a:pt x="52" y="19"/>
                  </a:lnTo>
                  <a:lnTo>
                    <a:pt x="54" y="19"/>
                  </a:lnTo>
                  <a:lnTo>
                    <a:pt x="56" y="19"/>
                  </a:lnTo>
                  <a:lnTo>
                    <a:pt x="58" y="19"/>
                  </a:lnTo>
                  <a:lnTo>
                    <a:pt x="59" y="19"/>
                  </a:lnTo>
                  <a:lnTo>
                    <a:pt x="61" y="19"/>
                  </a:lnTo>
                  <a:lnTo>
                    <a:pt x="63" y="19"/>
                  </a:lnTo>
                  <a:lnTo>
                    <a:pt x="65" y="19"/>
                  </a:lnTo>
                  <a:lnTo>
                    <a:pt x="67" y="19"/>
                  </a:lnTo>
                  <a:lnTo>
                    <a:pt x="69" y="21"/>
                  </a:lnTo>
                  <a:lnTo>
                    <a:pt x="71" y="21"/>
                  </a:lnTo>
                  <a:lnTo>
                    <a:pt x="73" y="21"/>
                  </a:lnTo>
                  <a:lnTo>
                    <a:pt x="73" y="23"/>
                  </a:lnTo>
                  <a:lnTo>
                    <a:pt x="75" y="23"/>
                  </a:lnTo>
                  <a:lnTo>
                    <a:pt x="77" y="23"/>
                  </a:lnTo>
                  <a:lnTo>
                    <a:pt x="77" y="24"/>
                  </a:lnTo>
                  <a:lnTo>
                    <a:pt x="79" y="24"/>
                  </a:lnTo>
                  <a:lnTo>
                    <a:pt x="79" y="26"/>
                  </a:lnTo>
                  <a:lnTo>
                    <a:pt x="81" y="26"/>
                  </a:lnTo>
                </a:path>
              </a:pathLst>
            </a:custGeom>
            <a:solidFill>
              <a:srgbClr val="CCECFF"/>
            </a:solidFill>
            <a:ln w="0">
              <a:solidFill>
                <a:srgbClr val="000000"/>
              </a:solidFill>
              <a:prstDash val="solid"/>
              <a:round/>
              <a:headEnd/>
              <a:tailEnd/>
            </a:ln>
          </p:spPr>
          <p:txBody>
            <a:bodyPr/>
            <a:lstStyle/>
            <a:p>
              <a:endParaRPr lang="es-ES_tradnl" sz="1400"/>
            </a:p>
          </p:txBody>
        </p:sp>
        <p:sp>
          <p:nvSpPr>
            <p:cNvPr id="919" name="Freeform 34"/>
            <p:cNvSpPr>
              <a:spLocks/>
            </p:cNvSpPr>
            <p:nvPr/>
          </p:nvSpPr>
          <p:spPr bwMode="auto">
            <a:xfrm>
              <a:off x="3459163" y="4635500"/>
              <a:ext cx="101600" cy="76200"/>
            </a:xfrm>
            <a:custGeom>
              <a:avLst/>
              <a:gdLst>
                <a:gd name="T0" fmla="*/ 57 w 57"/>
                <a:gd name="T1" fmla="*/ 0 h 51"/>
                <a:gd name="T2" fmla="*/ 40 w 57"/>
                <a:gd name="T3" fmla="*/ 48 h 51"/>
                <a:gd name="T4" fmla="*/ 0 w 57"/>
                <a:gd name="T5" fmla="*/ 51 h 51"/>
              </a:gdLst>
              <a:ahLst/>
              <a:cxnLst>
                <a:cxn ang="0">
                  <a:pos x="T0" y="T1"/>
                </a:cxn>
                <a:cxn ang="0">
                  <a:pos x="T2" y="T3"/>
                </a:cxn>
                <a:cxn ang="0">
                  <a:pos x="T4" y="T5"/>
                </a:cxn>
              </a:cxnLst>
              <a:rect l="0" t="0" r="r" b="b"/>
              <a:pathLst>
                <a:path w="57" h="51">
                  <a:moveTo>
                    <a:pt x="57" y="0"/>
                  </a:moveTo>
                  <a:lnTo>
                    <a:pt x="40" y="48"/>
                  </a:lnTo>
                  <a:lnTo>
                    <a:pt x="0" y="51"/>
                  </a:lnTo>
                </a:path>
              </a:pathLst>
            </a:custGeom>
            <a:solidFill>
              <a:srgbClr val="CCECFF"/>
            </a:solidFill>
            <a:ln w="0">
              <a:solidFill>
                <a:srgbClr val="000000"/>
              </a:solidFill>
              <a:prstDash val="solid"/>
              <a:round/>
              <a:headEnd/>
              <a:tailEnd/>
            </a:ln>
          </p:spPr>
          <p:txBody>
            <a:bodyPr/>
            <a:lstStyle/>
            <a:p>
              <a:endParaRPr lang="es-ES_tradnl" sz="1400"/>
            </a:p>
          </p:txBody>
        </p:sp>
        <p:sp>
          <p:nvSpPr>
            <p:cNvPr id="920" name="Freeform 35"/>
            <p:cNvSpPr>
              <a:spLocks/>
            </p:cNvSpPr>
            <p:nvPr/>
          </p:nvSpPr>
          <p:spPr bwMode="auto">
            <a:xfrm>
              <a:off x="3368675" y="4479925"/>
              <a:ext cx="209550" cy="155575"/>
            </a:xfrm>
            <a:custGeom>
              <a:avLst/>
              <a:gdLst>
                <a:gd name="T0" fmla="*/ 0 w 117"/>
                <a:gd name="T1" fmla="*/ 0 h 106"/>
                <a:gd name="T2" fmla="*/ 103 w 117"/>
                <a:gd name="T3" fmla="*/ 13 h 106"/>
                <a:gd name="T4" fmla="*/ 117 w 117"/>
                <a:gd name="T5" fmla="*/ 79 h 106"/>
                <a:gd name="T6" fmla="*/ 107 w 117"/>
                <a:gd name="T7" fmla="*/ 106 h 106"/>
              </a:gdLst>
              <a:ahLst/>
              <a:cxnLst>
                <a:cxn ang="0">
                  <a:pos x="T0" y="T1"/>
                </a:cxn>
                <a:cxn ang="0">
                  <a:pos x="T2" y="T3"/>
                </a:cxn>
                <a:cxn ang="0">
                  <a:pos x="T4" y="T5"/>
                </a:cxn>
                <a:cxn ang="0">
                  <a:pos x="T6" y="T7"/>
                </a:cxn>
              </a:cxnLst>
              <a:rect l="0" t="0" r="r" b="b"/>
              <a:pathLst>
                <a:path w="117" h="106">
                  <a:moveTo>
                    <a:pt x="0" y="0"/>
                  </a:moveTo>
                  <a:lnTo>
                    <a:pt x="103" y="13"/>
                  </a:lnTo>
                  <a:lnTo>
                    <a:pt x="117" y="79"/>
                  </a:lnTo>
                  <a:lnTo>
                    <a:pt x="107" y="106"/>
                  </a:lnTo>
                </a:path>
              </a:pathLst>
            </a:custGeom>
            <a:solidFill>
              <a:srgbClr val="CCECFF"/>
            </a:solidFill>
            <a:ln w="0">
              <a:solidFill>
                <a:srgbClr val="000000"/>
              </a:solidFill>
              <a:prstDash val="solid"/>
              <a:round/>
              <a:headEnd/>
              <a:tailEnd/>
            </a:ln>
          </p:spPr>
          <p:txBody>
            <a:bodyPr/>
            <a:lstStyle/>
            <a:p>
              <a:endParaRPr lang="es-ES_tradnl" sz="1400"/>
            </a:p>
          </p:txBody>
        </p:sp>
        <p:sp>
          <p:nvSpPr>
            <p:cNvPr id="921" name="Line 36"/>
            <p:cNvSpPr>
              <a:spLocks noChangeShapeType="1"/>
            </p:cNvSpPr>
            <p:nvPr/>
          </p:nvSpPr>
          <p:spPr bwMode="auto">
            <a:xfrm flipV="1">
              <a:off x="3414713" y="4573588"/>
              <a:ext cx="0" cy="12700"/>
            </a:xfrm>
            <a:prstGeom prst="line">
              <a:avLst/>
            </a:prstGeom>
            <a:noFill/>
            <a:ln w="0">
              <a:solidFill>
                <a:srgbClr val="000000"/>
              </a:solidFill>
              <a:round/>
              <a:headEnd/>
              <a:tailEnd/>
            </a:ln>
          </p:spPr>
          <p:txBody>
            <a:bodyPr/>
            <a:lstStyle/>
            <a:p>
              <a:endParaRPr lang="es-ES_tradnl" sz="1400"/>
            </a:p>
          </p:txBody>
        </p:sp>
        <p:sp>
          <p:nvSpPr>
            <p:cNvPr id="922" name="Line 37"/>
            <p:cNvSpPr>
              <a:spLocks noChangeShapeType="1"/>
            </p:cNvSpPr>
            <p:nvPr/>
          </p:nvSpPr>
          <p:spPr bwMode="auto">
            <a:xfrm>
              <a:off x="3414713" y="4573588"/>
              <a:ext cx="9525" cy="0"/>
            </a:xfrm>
            <a:prstGeom prst="line">
              <a:avLst/>
            </a:prstGeom>
            <a:noFill/>
            <a:ln w="0">
              <a:solidFill>
                <a:srgbClr val="000000"/>
              </a:solidFill>
              <a:round/>
              <a:headEnd/>
              <a:tailEnd/>
            </a:ln>
          </p:spPr>
          <p:txBody>
            <a:bodyPr/>
            <a:lstStyle/>
            <a:p>
              <a:endParaRPr lang="es-ES_tradnl" sz="1400"/>
            </a:p>
          </p:txBody>
        </p:sp>
        <p:sp>
          <p:nvSpPr>
            <p:cNvPr id="923" name="Line 38"/>
            <p:cNvSpPr>
              <a:spLocks noChangeShapeType="1"/>
            </p:cNvSpPr>
            <p:nvPr/>
          </p:nvSpPr>
          <p:spPr bwMode="auto">
            <a:xfrm>
              <a:off x="3424238" y="4573588"/>
              <a:ext cx="4762" cy="12700"/>
            </a:xfrm>
            <a:prstGeom prst="line">
              <a:avLst/>
            </a:prstGeom>
            <a:noFill/>
            <a:ln w="0">
              <a:solidFill>
                <a:srgbClr val="000000"/>
              </a:solidFill>
              <a:round/>
              <a:headEnd/>
              <a:tailEnd/>
            </a:ln>
          </p:spPr>
          <p:txBody>
            <a:bodyPr/>
            <a:lstStyle/>
            <a:p>
              <a:endParaRPr lang="es-ES_tradnl" sz="1400"/>
            </a:p>
          </p:txBody>
        </p:sp>
        <p:sp>
          <p:nvSpPr>
            <p:cNvPr id="924" name="Line 39"/>
            <p:cNvSpPr>
              <a:spLocks noChangeShapeType="1"/>
            </p:cNvSpPr>
            <p:nvPr/>
          </p:nvSpPr>
          <p:spPr bwMode="auto">
            <a:xfrm flipH="1">
              <a:off x="3414713" y="4586288"/>
              <a:ext cx="9525" cy="1587"/>
            </a:xfrm>
            <a:prstGeom prst="line">
              <a:avLst/>
            </a:prstGeom>
            <a:noFill/>
            <a:ln w="0">
              <a:solidFill>
                <a:srgbClr val="000000"/>
              </a:solidFill>
              <a:round/>
              <a:headEnd/>
              <a:tailEnd/>
            </a:ln>
          </p:spPr>
          <p:txBody>
            <a:bodyPr/>
            <a:lstStyle/>
            <a:p>
              <a:endParaRPr lang="es-ES_tradnl" sz="1400"/>
            </a:p>
          </p:txBody>
        </p:sp>
        <p:sp>
          <p:nvSpPr>
            <p:cNvPr id="925" name="Line 40"/>
            <p:cNvSpPr>
              <a:spLocks noChangeShapeType="1"/>
            </p:cNvSpPr>
            <p:nvPr/>
          </p:nvSpPr>
          <p:spPr bwMode="auto">
            <a:xfrm flipV="1">
              <a:off x="2270125" y="4719638"/>
              <a:ext cx="274638" cy="7937"/>
            </a:xfrm>
            <a:prstGeom prst="line">
              <a:avLst/>
            </a:prstGeom>
            <a:noFill/>
            <a:ln w="0">
              <a:solidFill>
                <a:srgbClr val="000000"/>
              </a:solidFill>
              <a:round/>
              <a:headEnd/>
              <a:tailEnd/>
            </a:ln>
          </p:spPr>
          <p:txBody>
            <a:bodyPr/>
            <a:lstStyle/>
            <a:p>
              <a:endParaRPr lang="es-ES_tradnl" sz="1400"/>
            </a:p>
          </p:txBody>
        </p:sp>
        <p:sp>
          <p:nvSpPr>
            <p:cNvPr id="926" name="Freeform 41"/>
            <p:cNvSpPr>
              <a:spLocks/>
            </p:cNvSpPr>
            <p:nvPr/>
          </p:nvSpPr>
          <p:spPr bwMode="auto">
            <a:xfrm>
              <a:off x="2544763" y="4135438"/>
              <a:ext cx="460375" cy="584200"/>
            </a:xfrm>
            <a:custGeom>
              <a:avLst/>
              <a:gdLst>
                <a:gd name="T0" fmla="*/ 173 w 257"/>
                <a:gd name="T1" fmla="*/ 0 h 395"/>
                <a:gd name="T2" fmla="*/ 207 w 257"/>
                <a:gd name="T3" fmla="*/ 15 h 395"/>
                <a:gd name="T4" fmla="*/ 230 w 257"/>
                <a:gd name="T5" fmla="*/ 61 h 395"/>
                <a:gd name="T6" fmla="*/ 257 w 257"/>
                <a:gd name="T7" fmla="*/ 221 h 395"/>
                <a:gd name="T8" fmla="*/ 199 w 257"/>
                <a:gd name="T9" fmla="*/ 316 h 395"/>
                <a:gd name="T10" fmla="*/ 150 w 257"/>
                <a:gd name="T11" fmla="*/ 336 h 395"/>
                <a:gd name="T12" fmla="*/ 159 w 257"/>
                <a:gd name="T13" fmla="*/ 389 h 395"/>
                <a:gd name="T14" fmla="*/ 0 w 257"/>
                <a:gd name="T15" fmla="*/ 395 h 3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7" h="395">
                  <a:moveTo>
                    <a:pt x="173" y="0"/>
                  </a:moveTo>
                  <a:lnTo>
                    <a:pt x="207" y="15"/>
                  </a:lnTo>
                  <a:lnTo>
                    <a:pt x="230" y="61"/>
                  </a:lnTo>
                  <a:lnTo>
                    <a:pt x="257" y="221"/>
                  </a:lnTo>
                  <a:lnTo>
                    <a:pt x="199" y="316"/>
                  </a:lnTo>
                  <a:lnTo>
                    <a:pt x="150" y="336"/>
                  </a:lnTo>
                  <a:lnTo>
                    <a:pt x="159" y="389"/>
                  </a:lnTo>
                  <a:lnTo>
                    <a:pt x="0" y="395"/>
                  </a:lnTo>
                </a:path>
              </a:pathLst>
            </a:custGeom>
            <a:noFill/>
            <a:ln w="0">
              <a:solidFill>
                <a:srgbClr val="000000"/>
              </a:solidFill>
              <a:prstDash val="solid"/>
              <a:round/>
              <a:headEnd/>
              <a:tailEnd/>
            </a:ln>
            <a:extLst>
              <a:ext uri="{909E8E84-426E-40DD-AFC4-6F175D3DCCD1}">
                <a14:hiddenFill xmlns:a14="http://schemas.microsoft.com/office/drawing/2010/main">
                  <a:solidFill>
                    <a:srgbClr val="CCECFF"/>
                  </a:solidFill>
                </a14:hiddenFill>
              </a:ext>
            </a:extLst>
          </p:spPr>
          <p:txBody>
            <a:bodyPr/>
            <a:lstStyle/>
            <a:p>
              <a:endParaRPr lang="es-ES_tradnl" sz="1400"/>
            </a:p>
          </p:txBody>
        </p:sp>
        <p:sp>
          <p:nvSpPr>
            <p:cNvPr id="927" name="Line 42"/>
            <p:cNvSpPr>
              <a:spLocks noChangeShapeType="1"/>
            </p:cNvSpPr>
            <p:nvPr/>
          </p:nvSpPr>
          <p:spPr bwMode="auto">
            <a:xfrm>
              <a:off x="2759075" y="4479925"/>
              <a:ext cx="0" cy="12700"/>
            </a:xfrm>
            <a:prstGeom prst="line">
              <a:avLst/>
            </a:prstGeom>
            <a:noFill/>
            <a:ln w="0">
              <a:solidFill>
                <a:srgbClr val="000000"/>
              </a:solidFill>
              <a:round/>
              <a:headEnd/>
              <a:tailEnd/>
            </a:ln>
          </p:spPr>
          <p:txBody>
            <a:bodyPr/>
            <a:lstStyle/>
            <a:p>
              <a:endParaRPr lang="es-ES_tradnl" sz="1400"/>
            </a:p>
          </p:txBody>
        </p:sp>
        <p:sp>
          <p:nvSpPr>
            <p:cNvPr id="928" name="Freeform 43"/>
            <p:cNvSpPr>
              <a:spLocks/>
            </p:cNvSpPr>
            <p:nvPr/>
          </p:nvSpPr>
          <p:spPr bwMode="auto">
            <a:xfrm>
              <a:off x="2678113" y="4038600"/>
              <a:ext cx="174625" cy="96838"/>
            </a:xfrm>
            <a:custGeom>
              <a:avLst/>
              <a:gdLst>
                <a:gd name="T0" fmla="*/ 0 w 100"/>
                <a:gd name="T1" fmla="*/ 0 h 64"/>
                <a:gd name="T2" fmla="*/ 23 w 100"/>
                <a:gd name="T3" fmla="*/ 35 h 64"/>
                <a:gd name="T4" fmla="*/ 100 w 100"/>
                <a:gd name="T5" fmla="*/ 64 h 64"/>
              </a:gdLst>
              <a:ahLst/>
              <a:cxnLst>
                <a:cxn ang="0">
                  <a:pos x="T0" y="T1"/>
                </a:cxn>
                <a:cxn ang="0">
                  <a:pos x="T2" y="T3"/>
                </a:cxn>
                <a:cxn ang="0">
                  <a:pos x="T4" y="T5"/>
                </a:cxn>
              </a:cxnLst>
              <a:rect l="0" t="0" r="r" b="b"/>
              <a:pathLst>
                <a:path w="100" h="64">
                  <a:moveTo>
                    <a:pt x="0" y="0"/>
                  </a:moveTo>
                  <a:lnTo>
                    <a:pt x="23" y="35"/>
                  </a:lnTo>
                  <a:lnTo>
                    <a:pt x="100" y="64"/>
                  </a:lnTo>
                </a:path>
              </a:pathLst>
            </a:custGeom>
            <a:solidFill>
              <a:srgbClr val="CCECFF"/>
            </a:solidFill>
            <a:ln w="0">
              <a:solidFill>
                <a:srgbClr val="000000"/>
              </a:solidFill>
              <a:prstDash val="solid"/>
              <a:round/>
              <a:headEnd/>
              <a:tailEnd/>
            </a:ln>
          </p:spPr>
          <p:txBody>
            <a:bodyPr/>
            <a:lstStyle/>
            <a:p>
              <a:endParaRPr lang="es-ES_tradnl" sz="1400"/>
            </a:p>
          </p:txBody>
        </p:sp>
        <p:sp>
          <p:nvSpPr>
            <p:cNvPr id="929" name="Line 44"/>
            <p:cNvSpPr>
              <a:spLocks noChangeShapeType="1"/>
            </p:cNvSpPr>
            <p:nvPr/>
          </p:nvSpPr>
          <p:spPr bwMode="auto">
            <a:xfrm flipH="1">
              <a:off x="2703513" y="4986338"/>
              <a:ext cx="598487" cy="15875"/>
            </a:xfrm>
            <a:prstGeom prst="line">
              <a:avLst/>
            </a:prstGeom>
            <a:noFill/>
            <a:ln w="0">
              <a:solidFill>
                <a:srgbClr val="000000"/>
              </a:solidFill>
              <a:round/>
              <a:headEnd/>
              <a:tailEnd/>
            </a:ln>
          </p:spPr>
          <p:txBody>
            <a:bodyPr/>
            <a:lstStyle/>
            <a:p>
              <a:endParaRPr lang="es-ES_tradnl" sz="1400"/>
            </a:p>
          </p:txBody>
        </p:sp>
        <p:sp>
          <p:nvSpPr>
            <p:cNvPr id="930" name="Freeform 45"/>
            <p:cNvSpPr>
              <a:spLocks/>
            </p:cNvSpPr>
            <p:nvPr/>
          </p:nvSpPr>
          <p:spPr bwMode="auto">
            <a:xfrm>
              <a:off x="2544763" y="4719638"/>
              <a:ext cx="158750" cy="282575"/>
            </a:xfrm>
            <a:custGeom>
              <a:avLst/>
              <a:gdLst>
                <a:gd name="T0" fmla="*/ 88 w 88"/>
                <a:gd name="T1" fmla="*/ 192 h 192"/>
                <a:gd name="T2" fmla="*/ 67 w 88"/>
                <a:gd name="T3" fmla="*/ 67 h 192"/>
                <a:gd name="T4" fmla="*/ 0 w 88"/>
                <a:gd name="T5" fmla="*/ 0 h 192"/>
              </a:gdLst>
              <a:ahLst/>
              <a:cxnLst>
                <a:cxn ang="0">
                  <a:pos x="T0" y="T1"/>
                </a:cxn>
                <a:cxn ang="0">
                  <a:pos x="T2" y="T3"/>
                </a:cxn>
                <a:cxn ang="0">
                  <a:pos x="T4" y="T5"/>
                </a:cxn>
              </a:cxnLst>
              <a:rect l="0" t="0" r="r" b="b"/>
              <a:pathLst>
                <a:path w="88" h="192">
                  <a:moveTo>
                    <a:pt x="88" y="192"/>
                  </a:moveTo>
                  <a:lnTo>
                    <a:pt x="67" y="67"/>
                  </a:lnTo>
                  <a:lnTo>
                    <a:pt x="0" y="0"/>
                  </a:lnTo>
                </a:path>
              </a:pathLst>
            </a:custGeom>
            <a:solidFill>
              <a:srgbClr val="CCECFF"/>
            </a:solidFill>
            <a:ln w="0">
              <a:solidFill>
                <a:srgbClr val="000000"/>
              </a:solidFill>
              <a:prstDash val="solid"/>
              <a:round/>
              <a:headEnd/>
              <a:tailEnd/>
            </a:ln>
          </p:spPr>
          <p:txBody>
            <a:bodyPr/>
            <a:lstStyle/>
            <a:p>
              <a:endParaRPr lang="es-ES_tradnl" sz="1400"/>
            </a:p>
          </p:txBody>
        </p:sp>
        <p:sp>
          <p:nvSpPr>
            <p:cNvPr id="931" name="Freeform 46"/>
            <p:cNvSpPr>
              <a:spLocks/>
            </p:cNvSpPr>
            <p:nvPr/>
          </p:nvSpPr>
          <p:spPr bwMode="auto">
            <a:xfrm>
              <a:off x="2387600" y="5002213"/>
              <a:ext cx="315913" cy="346075"/>
            </a:xfrm>
            <a:custGeom>
              <a:avLst/>
              <a:gdLst>
                <a:gd name="T0" fmla="*/ 0 w 174"/>
                <a:gd name="T1" fmla="*/ 236 h 236"/>
                <a:gd name="T2" fmla="*/ 11 w 174"/>
                <a:gd name="T3" fmla="*/ 230 h 236"/>
                <a:gd name="T4" fmla="*/ 19 w 174"/>
                <a:gd name="T5" fmla="*/ 228 h 236"/>
                <a:gd name="T6" fmla="*/ 26 w 174"/>
                <a:gd name="T7" fmla="*/ 223 h 236"/>
                <a:gd name="T8" fmla="*/ 40 w 174"/>
                <a:gd name="T9" fmla="*/ 215 h 236"/>
                <a:gd name="T10" fmla="*/ 44 w 174"/>
                <a:gd name="T11" fmla="*/ 207 h 236"/>
                <a:gd name="T12" fmla="*/ 59 w 174"/>
                <a:gd name="T13" fmla="*/ 192 h 236"/>
                <a:gd name="T14" fmla="*/ 59 w 174"/>
                <a:gd name="T15" fmla="*/ 180 h 236"/>
                <a:gd name="T16" fmla="*/ 72 w 174"/>
                <a:gd name="T17" fmla="*/ 169 h 236"/>
                <a:gd name="T18" fmla="*/ 86 w 174"/>
                <a:gd name="T19" fmla="*/ 157 h 236"/>
                <a:gd name="T20" fmla="*/ 97 w 174"/>
                <a:gd name="T21" fmla="*/ 150 h 236"/>
                <a:gd name="T22" fmla="*/ 109 w 174"/>
                <a:gd name="T23" fmla="*/ 146 h 236"/>
                <a:gd name="T24" fmla="*/ 120 w 174"/>
                <a:gd name="T25" fmla="*/ 142 h 236"/>
                <a:gd name="T26" fmla="*/ 124 w 174"/>
                <a:gd name="T27" fmla="*/ 134 h 236"/>
                <a:gd name="T28" fmla="*/ 120 w 174"/>
                <a:gd name="T29" fmla="*/ 125 h 236"/>
                <a:gd name="T30" fmla="*/ 117 w 174"/>
                <a:gd name="T31" fmla="*/ 121 h 236"/>
                <a:gd name="T32" fmla="*/ 149 w 174"/>
                <a:gd name="T33" fmla="*/ 96 h 236"/>
                <a:gd name="T34" fmla="*/ 145 w 174"/>
                <a:gd name="T35" fmla="*/ 84 h 236"/>
                <a:gd name="T36" fmla="*/ 151 w 174"/>
                <a:gd name="T37" fmla="*/ 77 h 236"/>
                <a:gd name="T38" fmla="*/ 151 w 174"/>
                <a:gd name="T39" fmla="*/ 71 h 236"/>
                <a:gd name="T40" fmla="*/ 153 w 174"/>
                <a:gd name="T41" fmla="*/ 60 h 236"/>
                <a:gd name="T42" fmla="*/ 151 w 174"/>
                <a:gd name="T43" fmla="*/ 46 h 236"/>
                <a:gd name="T44" fmla="*/ 155 w 174"/>
                <a:gd name="T45" fmla="*/ 35 h 236"/>
                <a:gd name="T46" fmla="*/ 155 w 174"/>
                <a:gd name="T47" fmla="*/ 33 h 236"/>
                <a:gd name="T48" fmla="*/ 163 w 174"/>
                <a:gd name="T49" fmla="*/ 25 h 236"/>
                <a:gd name="T50" fmla="*/ 168 w 174"/>
                <a:gd name="T51" fmla="*/ 23 h 236"/>
                <a:gd name="T52" fmla="*/ 174 w 174"/>
                <a:gd name="T53"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4" h="236">
                  <a:moveTo>
                    <a:pt x="0" y="236"/>
                  </a:moveTo>
                  <a:lnTo>
                    <a:pt x="11" y="230"/>
                  </a:lnTo>
                  <a:lnTo>
                    <a:pt x="19" y="228"/>
                  </a:lnTo>
                  <a:lnTo>
                    <a:pt x="26" y="223"/>
                  </a:lnTo>
                  <a:lnTo>
                    <a:pt x="40" y="215"/>
                  </a:lnTo>
                  <a:lnTo>
                    <a:pt x="44" y="207"/>
                  </a:lnTo>
                  <a:lnTo>
                    <a:pt x="59" y="192"/>
                  </a:lnTo>
                  <a:lnTo>
                    <a:pt x="59" y="180"/>
                  </a:lnTo>
                  <a:lnTo>
                    <a:pt x="72" y="169"/>
                  </a:lnTo>
                  <a:lnTo>
                    <a:pt x="86" y="157"/>
                  </a:lnTo>
                  <a:lnTo>
                    <a:pt x="97" y="150"/>
                  </a:lnTo>
                  <a:lnTo>
                    <a:pt x="109" y="146"/>
                  </a:lnTo>
                  <a:lnTo>
                    <a:pt x="120" y="142"/>
                  </a:lnTo>
                  <a:lnTo>
                    <a:pt x="124" y="134"/>
                  </a:lnTo>
                  <a:lnTo>
                    <a:pt x="120" y="125"/>
                  </a:lnTo>
                  <a:lnTo>
                    <a:pt x="117" y="121"/>
                  </a:lnTo>
                  <a:lnTo>
                    <a:pt x="149" y="96"/>
                  </a:lnTo>
                  <a:lnTo>
                    <a:pt x="145" y="84"/>
                  </a:lnTo>
                  <a:lnTo>
                    <a:pt x="151" y="77"/>
                  </a:lnTo>
                  <a:lnTo>
                    <a:pt x="151" y="71"/>
                  </a:lnTo>
                  <a:lnTo>
                    <a:pt x="153" y="60"/>
                  </a:lnTo>
                  <a:lnTo>
                    <a:pt x="151" y="46"/>
                  </a:lnTo>
                  <a:lnTo>
                    <a:pt x="155" y="35"/>
                  </a:lnTo>
                  <a:lnTo>
                    <a:pt x="155" y="33"/>
                  </a:lnTo>
                  <a:lnTo>
                    <a:pt x="163" y="25"/>
                  </a:lnTo>
                  <a:lnTo>
                    <a:pt x="168" y="23"/>
                  </a:lnTo>
                  <a:lnTo>
                    <a:pt x="174" y="0"/>
                  </a:lnTo>
                </a:path>
              </a:pathLst>
            </a:custGeom>
            <a:solidFill>
              <a:srgbClr val="CCECFF"/>
            </a:solidFill>
            <a:ln w="0">
              <a:solidFill>
                <a:srgbClr val="000000"/>
              </a:solidFill>
              <a:prstDash val="solid"/>
              <a:round/>
              <a:headEnd/>
              <a:tailEnd/>
            </a:ln>
          </p:spPr>
          <p:txBody>
            <a:bodyPr/>
            <a:lstStyle/>
            <a:p>
              <a:endParaRPr lang="es-ES_tradnl" sz="1400"/>
            </a:p>
          </p:txBody>
        </p:sp>
        <p:sp>
          <p:nvSpPr>
            <p:cNvPr id="932" name="Line 47"/>
            <p:cNvSpPr>
              <a:spLocks noChangeShapeType="1"/>
            </p:cNvSpPr>
            <p:nvPr/>
          </p:nvSpPr>
          <p:spPr bwMode="auto">
            <a:xfrm flipH="1" flipV="1">
              <a:off x="3302000" y="4986338"/>
              <a:ext cx="106363" cy="195262"/>
            </a:xfrm>
            <a:prstGeom prst="line">
              <a:avLst/>
            </a:prstGeom>
            <a:noFill/>
            <a:ln w="0">
              <a:solidFill>
                <a:srgbClr val="000000"/>
              </a:solidFill>
              <a:round/>
              <a:headEnd/>
              <a:tailEnd/>
            </a:ln>
          </p:spPr>
          <p:txBody>
            <a:bodyPr/>
            <a:lstStyle/>
            <a:p>
              <a:endParaRPr lang="es-ES_tradnl" sz="1400"/>
            </a:p>
          </p:txBody>
        </p:sp>
        <p:sp>
          <p:nvSpPr>
            <p:cNvPr id="933" name="Line 48"/>
            <p:cNvSpPr>
              <a:spLocks noChangeShapeType="1"/>
            </p:cNvSpPr>
            <p:nvPr/>
          </p:nvSpPr>
          <p:spPr bwMode="auto">
            <a:xfrm flipV="1">
              <a:off x="3143250" y="4622800"/>
              <a:ext cx="0" cy="12700"/>
            </a:xfrm>
            <a:prstGeom prst="line">
              <a:avLst/>
            </a:prstGeom>
            <a:noFill/>
            <a:ln w="0">
              <a:solidFill>
                <a:srgbClr val="000000"/>
              </a:solidFill>
              <a:round/>
              <a:headEnd/>
              <a:tailEnd/>
            </a:ln>
          </p:spPr>
          <p:txBody>
            <a:bodyPr/>
            <a:lstStyle/>
            <a:p>
              <a:endParaRPr lang="es-ES_tradnl" sz="1400"/>
            </a:p>
          </p:txBody>
        </p:sp>
        <p:sp>
          <p:nvSpPr>
            <p:cNvPr id="934" name="Line 49"/>
            <p:cNvSpPr>
              <a:spLocks noChangeShapeType="1"/>
            </p:cNvSpPr>
            <p:nvPr/>
          </p:nvSpPr>
          <p:spPr bwMode="auto">
            <a:xfrm>
              <a:off x="3143250" y="4622800"/>
              <a:ext cx="17463" cy="0"/>
            </a:xfrm>
            <a:prstGeom prst="line">
              <a:avLst/>
            </a:prstGeom>
            <a:noFill/>
            <a:ln w="0">
              <a:solidFill>
                <a:srgbClr val="000000"/>
              </a:solidFill>
              <a:round/>
              <a:headEnd/>
              <a:tailEnd/>
            </a:ln>
          </p:spPr>
          <p:txBody>
            <a:bodyPr/>
            <a:lstStyle/>
            <a:p>
              <a:endParaRPr lang="es-ES_tradnl" sz="1400"/>
            </a:p>
          </p:txBody>
        </p:sp>
        <p:sp>
          <p:nvSpPr>
            <p:cNvPr id="935" name="Line 50"/>
            <p:cNvSpPr>
              <a:spLocks noChangeShapeType="1"/>
            </p:cNvSpPr>
            <p:nvPr/>
          </p:nvSpPr>
          <p:spPr bwMode="auto">
            <a:xfrm>
              <a:off x="3160713" y="4622800"/>
              <a:ext cx="0" cy="12700"/>
            </a:xfrm>
            <a:prstGeom prst="line">
              <a:avLst/>
            </a:prstGeom>
            <a:noFill/>
            <a:ln w="0">
              <a:solidFill>
                <a:srgbClr val="000000"/>
              </a:solidFill>
              <a:round/>
              <a:headEnd/>
              <a:tailEnd/>
            </a:ln>
          </p:spPr>
          <p:txBody>
            <a:bodyPr/>
            <a:lstStyle/>
            <a:p>
              <a:endParaRPr lang="es-ES_tradnl" sz="1400"/>
            </a:p>
          </p:txBody>
        </p:sp>
        <p:sp>
          <p:nvSpPr>
            <p:cNvPr id="936" name="Line 51"/>
            <p:cNvSpPr>
              <a:spLocks noChangeShapeType="1"/>
            </p:cNvSpPr>
            <p:nvPr/>
          </p:nvSpPr>
          <p:spPr bwMode="auto">
            <a:xfrm flipH="1">
              <a:off x="3143250" y="4635500"/>
              <a:ext cx="17463" cy="6350"/>
            </a:xfrm>
            <a:prstGeom prst="line">
              <a:avLst/>
            </a:prstGeom>
            <a:noFill/>
            <a:ln w="0">
              <a:solidFill>
                <a:srgbClr val="000000"/>
              </a:solidFill>
              <a:round/>
              <a:headEnd/>
              <a:tailEnd/>
            </a:ln>
          </p:spPr>
          <p:txBody>
            <a:bodyPr/>
            <a:lstStyle/>
            <a:p>
              <a:endParaRPr lang="es-ES_tradnl" sz="1400"/>
            </a:p>
          </p:txBody>
        </p:sp>
        <p:sp>
          <p:nvSpPr>
            <p:cNvPr id="937" name="Freeform 52"/>
            <p:cNvSpPr>
              <a:spLocks/>
            </p:cNvSpPr>
            <p:nvPr/>
          </p:nvSpPr>
          <p:spPr bwMode="auto">
            <a:xfrm>
              <a:off x="3302000" y="4711700"/>
              <a:ext cx="158750" cy="274638"/>
            </a:xfrm>
            <a:custGeom>
              <a:avLst/>
              <a:gdLst>
                <a:gd name="T0" fmla="*/ 87 w 88"/>
                <a:gd name="T1" fmla="*/ 0 h 187"/>
                <a:gd name="T2" fmla="*/ 79 w 88"/>
                <a:gd name="T3" fmla="*/ 48 h 187"/>
                <a:gd name="T4" fmla="*/ 88 w 88"/>
                <a:gd name="T5" fmla="*/ 146 h 187"/>
                <a:gd name="T6" fmla="*/ 60 w 88"/>
                <a:gd name="T7" fmla="*/ 185 h 187"/>
                <a:gd name="T8" fmla="*/ 0 w 88"/>
                <a:gd name="T9" fmla="*/ 187 h 187"/>
              </a:gdLst>
              <a:ahLst/>
              <a:cxnLst>
                <a:cxn ang="0">
                  <a:pos x="T0" y="T1"/>
                </a:cxn>
                <a:cxn ang="0">
                  <a:pos x="T2" y="T3"/>
                </a:cxn>
                <a:cxn ang="0">
                  <a:pos x="T4" y="T5"/>
                </a:cxn>
                <a:cxn ang="0">
                  <a:pos x="T6" y="T7"/>
                </a:cxn>
                <a:cxn ang="0">
                  <a:pos x="T8" y="T9"/>
                </a:cxn>
              </a:cxnLst>
              <a:rect l="0" t="0" r="r" b="b"/>
              <a:pathLst>
                <a:path w="88" h="187">
                  <a:moveTo>
                    <a:pt x="87" y="0"/>
                  </a:moveTo>
                  <a:lnTo>
                    <a:pt x="79" y="48"/>
                  </a:lnTo>
                  <a:lnTo>
                    <a:pt x="88" y="146"/>
                  </a:lnTo>
                  <a:lnTo>
                    <a:pt x="60" y="185"/>
                  </a:lnTo>
                  <a:lnTo>
                    <a:pt x="0" y="187"/>
                  </a:lnTo>
                </a:path>
              </a:pathLst>
            </a:custGeom>
            <a:solidFill>
              <a:srgbClr val="CCECFF"/>
            </a:solidFill>
            <a:ln w="0">
              <a:solidFill>
                <a:srgbClr val="000000"/>
              </a:solidFill>
              <a:prstDash val="solid"/>
              <a:round/>
              <a:headEnd/>
              <a:tailEnd/>
            </a:ln>
          </p:spPr>
          <p:txBody>
            <a:bodyPr/>
            <a:lstStyle/>
            <a:p>
              <a:endParaRPr lang="es-ES_tradnl" sz="1400"/>
            </a:p>
          </p:txBody>
        </p:sp>
        <p:sp>
          <p:nvSpPr>
            <p:cNvPr id="938" name="Line 53"/>
            <p:cNvSpPr>
              <a:spLocks noChangeShapeType="1"/>
            </p:cNvSpPr>
            <p:nvPr/>
          </p:nvSpPr>
          <p:spPr bwMode="auto">
            <a:xfrm flipV="1">
              <a:off x="3554413" y="4905375"/>
              <a:ext cx="3175" cy="12700"/>
            </a:xfrm>
            <a:prstGeom prst="line">
              <a:avLst/>
            </a:prstGeom>
            <a:noFill/>
            <a:ln w="0">
              <a:solidFill>
                <a:srgbClr val="000000"/>
              </a:solidFill>
              <a:round/>
              <a:headEnd/>
              <a:tailEnd/>
            </a:ln>
          </p:spPr>
          <p:txBody>
            <a:bodyPr/>
            <a:lstStyle/>
            <a:p>
              <a:endParaRPr lang="es-ES_tradnl" sz="1400"/>
            </a:p>
          </p:txBody>
        </p:sp>
        <p:sp>
          <p:nvSpPr>
            <p:cNvPr id="939" name="Line 54"/>
            <p:cNvSpPr>
              <a:spLocks noChangeShapeType="1"/>
            </p:cNvSpPr>
            <p:nvPr/>
          </p:nvSpPr>
          <p:spPr bwMode="auto">
            <a:xfrm>
              <a:off x="3554413" y="4905375"/>
              <a:ext cx="19050" cy="0"/>
            </a:xfrm>
            <a:prstGeom prst="line">
              <a:avLst/>
            </a:prstGeom>
            <a:noFill/>
            <a:ln w="0">
              <a:solidFill>
                <a:srgbClr val="000000"/>
              </a:solidFill>
              <a:round/>
              <a:headEnd/>
              <a:tailEnd/>
            </a:ln>
          </p:spPr>
          <p:txBody>
            <a:bodyPr/>
            <a:lstStyle/>
            <a:p>
              <a:endParaRPr lang="es-ES_tradnl" sz="1400"/>
            </a:p>
          </p:txBody>
        </p:sp>
        <p:sp>
          <p:nvSpPr>
            <p:cNvPr id="940" name="Line 55"/>
            <p:cNvSpPr>
              <a:spLocks noChangeShapeType="1"/>
            </p:cNvSpPr>
            <p:nvPr/>
          </p:nvSpPr>
          <p:spPr bwMode="auto">
            <a:xfrm>
              <a:off x="3573463" y="4905375"/>
              <a:ext cx="0" cy="12700"/>
            </a:xfrm>
            <a:prstGeom prst="line">
              <a:avLst/>
            </a:prstGeom>
            <a:noFill/>
            <a:ln w="0">
              <a:solidFill>
                <a:srgbClr val="000000"/>
              </a:solidFill>
              <a:round/>
              <a:headEnd/>
              <a:tailEnd/>
            </a:ln>
          </p:spPr>
          <p:txBody>
            <a:bodyPr/>
            <a:lstStyle/>
            <a:p>
              <a:endParaRPr lang="es-ES_tradnl" sz="1400"/>
            </a:p>
          </p:txBody>
        </p:sp>
        <p:sp>
          <p:nvSpPr>
            <p:cNvPr id="941" name="Line 56"/>
            <p:cNvSpPr>
              <a:spLocks noChangeShapeType="1"/>
            </p:cNvSpPr>
            <p:nvPr/>
          </p:nvSpPr>
          <p:spPr bwMode="auto">
            <a:xfrm flipH="1">
              <a:off x="3554413" y="4918075"/>
              <a:ext cx="19050" cy="4763"/>
            </a:xfrm>
            <a:prstGeom prst="line">
              <a:avLst/>
            </a:prstGeom>
            <a:noFill/>
            <a:ln w="0">
              <a:solidFill>
                <a:srgbClr val="000000"/>
              </a:solidFill>
              <a:round/>
              <a:headEnd/>
              <a:tailEnd/>
            </a:ln>
          </p:spPr>
          <p:txBody>
            <a:bodyPr/>
            <a:lstStyle/>
            <a:p>
              <a:endParaRPr lang="es-ES_tradnl" sz="1400"/>
            </a:p>
          </p:txBody>
        </p:sp>
        <p:sp>
          <p:nvSpPr>
            <p:cNvPr id="942" name="Freeform 57"/>
            <p:cNvSpPr>
              <a:spLocks/>
            </p:cNvSpPr>
            <p:nvPr/>
          </p:nvSpPr>
          <p:spPr bwMode="auto">
            <a:xfrm>
              <a:off x="2678113" y="3787775"/>
              <a:ext cx="401637" cy="250825"/>
            </a:xfrm>
            <a:custGeom>
              <a:avLst/>
              <a:gdLst>
                <a:gd name="T0" fmla="*/ 0 w 222"/>
                <a:gd name="T1" fmla="*/ 172 h 172"/>
                <a:gd name="T2" fmla="*/ 130 w 222"/>
                <a:gd name="T3" fmla="*/ 27 h 172"/>
                <a:gd name="T4" fmla="*/ 171 w 222"/>
                <a:gd name="T5" fmla="*/ 63 h 172"/>
                <a:gd name="T6" fmla="*/ 222 w 222"/>
                <a:gd name="T7" fmla="*/ 0 h 172"/>
              </a:gdLst>
              <a:ahLst/>
              <a:cxnLst>
                <a:cxn ang="0">
                  <a:pos x="T0" y="T1"/>
                </a:cxn>
                <a:cxn ang="0">
                  <a:pos x="T2" y="T3"/>
                </a:cxn>
                <a:cxn ang="0">
                  <a:pos x="T4" y="T5"/>
                </a:cxn>
                <a:cxn ang="0">
                  <a:pos x="T6" y="T7"/>
                </a:cxn>
              </a:cxnLst>
              <a:rect l="0" t="0" r="r" b="b"/>
              <a:pathLst>
                <a:path w="222" h="172">
                  <a:moveTo>
                    <a:pt x="0" y="172"/>
                  </a:moveTo>
                  <a:lnTo>
                    <a:pt x="130" y="27"/>
                  </a:lnTo>
                  <a:lnTo>
                    <a:pt x="171" y="63"/>
                  </a:lnTo>
                  <a:lnTo>
                    <a:pt x="222" y="0"/>
                  </a:lnTo>
                </a:path>
              </a:pathLst>
            </a:custGeom>
            <a:solidFill>
              <a:srgbClr val="CCECFF"/>
            </a:solidFill>
            <a:ln w="0">
              <a:solidFill>
                <a:srgbClr val="000000"/>
              </a:solidFill>
              <a:prstDash val="solid"/>
              <a:round/>
              <a:headEnd/>
              <a:tailEnd/>
            </a:ln>
          </p:spPr>
          <p:txBody>
            <a:bodyPr/>
            <a:lstStyle/>
            <a:p>
              <a:endParaRPr lang="es-ES_tradnl" sz="1400"/>
            </a:p>
          </p:txBody>
        </p:sp>
        <p:sp>
          <p:nvSpPr>
            <p:cNvPr id="943" name="Line 58"/>
            <p:cNvSpPr>
              <a:spLocks noChangeShapeType="1"/>
            </p:cNvSpPr>
            <p:nvPr/>
          </p:nvSpPr>
          <p:spPr bwMode="auto">
            <a:xfrm flipV="1">
              <a:off x="2741613" y="4479925"/>
              <a:ext cx="0" cy="12700"/>
            </a:xfrm>
            <a:prstGeom prst="line">
              <a:avLst/>
            </a:prstGeom>
            <a:noFill/>
            <a:ln w="0">
              <a:solidFill>
                <a:srgbClr val="000000"/>
              </a:solidFill>
              <a:round/>
              <a:headEnd/>
              <a:tailEnd/>
            </a:ln>
          </p:spPr>
          <p:txBody>
            <a:bodyPr/>
            <a:lstStyle/>
            <a:p>
              <a:endParaRPr lang="es-ES_tradnl" sz="1400"/>
            </a:p>
          </p:txBody>
        </p:sp>
        <p:sp>
          <p:nvSpPr>
            <p:cNvPr id="944" name="Line 59"/>
            <p:cNvSpPr>
              <a:spLocks noChangeShapeType="1"/>
            </p:cNvSpPr>
            <p:nvPr/>
          </p:nvSpPr>
          <p:spPr bwMode="auto">
            <a:xfrm>
              <a:off x="2741613" y="4479925"/>
              <a:ext cx="17462" cy="0"/>
            </a:xfrm>
            <a:prstGeom prst="line">
              <a:avLst/>
            </a:prstGeom>
            <a:noFill/>
            <a:ln w="0">
              <a:solidFill>
                <a:srgbClr val="000000"/>
              </a:solidFill>
              <a:round/>
              <a:headEnd/>
              <a:tailEnd/>
            </a:ln>
          </p:spPr>
          <p:txBody>
            <a:bodyPr/>
            <a:lstStyle/>
            <a:p>
              <a:endParaRPr lang="es-ES_tradnl" sz="1400"/>
            </a:p>
          </p:txBody>
        </p:sp>
        <p:sp>
          <p:nvSpPr>
            <p:cNvPr id="945" name="Line 60"/>
            <p:cNvSpPr>
              <a:spLocks noChangeShapeType="1"/>
            </p:cNvSpPr>
            <p:nvPr/>
          </p:nvSpPr>
          <p:spPr bwMode="auto">
            <a:xfrm flipH="1">
              <a:off x="2741613" y="4492625"/>
              <a:ext cx="17462" cy="0"/>
            </a:xfrm>
            <a:prstGeom prst="line">
              <a:avLst/>
            </a:prstGeom>
            <a:noFill/>
            <a:ln w="0">
              <a:solidFill>
                <a:srgbClr val="000000"/>
              </a:solidFill>
              <a:round/>
              <a:headEnd/>
              <a:tailEnd/>
            </a:ln>
          </p:spPr>
          <p:txBody>
            <a:bodyPr/>
            <a:lstStyle/>
            <a:p>
              <a:endParaRPr lang="es-ES_tradnl" sz="1400"/>
            </a:p>
          </p:txBody>
        </p:sp>
        <p:sp>
          <p:nvSpPr>
            <p:cNvPr id="946" name="Line 61"/>
            <p:cNvSpPr>
              <a:spLocks noChangeShapeType="1"/>
            </p:cNvSpPr>
            <p:nvPr/>
          </p:nvSpPr>
          <p:spPr bwMode="auto">
            <a:xfrm flipV="1">
              <a:off x="2640013" y="4243388"/>
              <a:ext cx="0" cy="7937"/>
            </a:xfrm>
            <a:prstGeom prst="line">
              <a:avLst/>
            </a:prstGeom>
            <a:noFill/>
            <a:ln w="0">
              <a:solidFill>
                <a:srgbClr val="000000"/>
              </a:solidFill>
              <a:round/>
              <a:headEnd/>
              <a:tailEnd/>
            </a:ln>
          </p:spPr>
          <p:txBody>
            <a:bodyPr/>
            <a:lstStyle/>
            <a:p>
              <a:endParaRPr lang="es-ES_tradnl" sz="1400"/>
            </a:p>
          </p:txBody>
        </p:sp>
        <p:sp>
          <p:nvSpPr>
            <p:cNvPr id="947" name="Line 62"/>
            <p:cNvSpPr>
              <a:spLocks noChangeShapeType="1"/>
            </p:cNvSpPr>
            <p:nvPr/>
          </p:nvSpPr>
          <p:spPr bwMode="auto">
            <a:xfrm>
              <a:off x="2640013" y="4243388"/>
              <a:ext cx="12700" cy="0"/>
            </a:xfrm>
            <a:prstGeom prst="line">
              <a:avLst/>
            </a:prstGeom>
            <a:noFill/>
            <a:ln w="0">
              <a:solidFill>
                <a:srgbClr val="000000"/>
              </a:solidFill>
              <a:round/>
              <a:headEnd/>
              <a:tailEnd/>
            </a:ln>
          </p:spPr>
          <p:txBody>
            <a:bodyPr/>
            <a:lstStyle/>
            <a:p>
              <a:endParaRPr lang="es-ES_tradnl" sz="1400"/>
            </a:p>
          </p:txBody>
        </p:sp>
        <p:sp>
          <p:nvSpPr>
            <p:cNvPr id="948" name="Line 63"/>
            <p:cNvSpPr>
              <a:spLocks noChangeShapeType="1"/>
            </p:cNvSpPr>
            <p:nvPr/>
          </p:nvSpPr>
          <p:spPr bwMode="auto">
            <a:xfrm>
              <a:off x="2652713" y="4243388"/>
              <a:ext cx="0" cy="7937"/>
            </a:xfrm>
            <a:prstGeom prst="line">
              <a:avLst/>
            </a:prstGeom>
            <a:noFill/>
            <a:ln w="0">
              <a:solidFill>
                <a:srgbClr val="000000"/>
              </a:solidFill>
              <a:round/>
              <a:headEnd/>
              <a:tailEnd/>
            </a:ln>
          </p:spPr>
          <p:txBody>
            <a:bodyPr/>
            <a:lstStyle/>
            <a:p>
              <a:endParaRPr lang="es-ES_tradnl" sz="1400"/>
            </a:p>
          </p:txBody>
        </p:sp>
        <p:sp>
          <p:nvSpPr>
            <p:cNvPr id="949" name="Line 64"/>
            <p:cNvSpPr>
              <a:spLocks noChangeShapeType="1"/>
            </p:cNvSpPr>
            <p:nvPr/>
          </p:nvSpPr>
          <p:spPr bwMode="auto">
            <a:xfrm flipH="1">
              <a:off x="2640013" y="4251325"/>
              <a:ext cx="12700" cy="3175"/>
            </a:xfrm>
            <a:prstGeom prst="line">
              <a:avLst/>
            </a:prstGeom>
            <a:noFill/>
            <a:ln w="0">
              <a:solidFill>
                <a:srgbClr val="000000"/>
              </a:solidFill>
              <a:round/>
              <a:headEnd/>
              <a:tailEnd/>
            </a:ln>
          </p:spPr>
          <p:txBody>
            <a:bodyPr/>
            <a:lstStyle/>
            <a:p>
              <a:endParaRPr lang="es-ES_tradnl" sz="1400"/>
            </a:p>
          </p:txBody>
        </p:sp>
        <p:sp>
          <p:nvSpPr>
            <p:cNvPr id="950" name="Line 65"/>
            <p:cNvSpPr>
              <a:spLocks noChangeShapeType="1"/>
            </p:cNvSpPr>
            <p:nvPr/>
          </p:nvSpPr>
          <p:spPr bwMode="auto">
            <a:xfrm flipV="1">
              <a:off x="2797175" y="3613150"/>
              <a:ext cx="4763" cy="14288"/>
            </a:xfrm>
            <a:prstGeom prst="line">
              <a:avLst/>
            </a:prstGeom>
            <a:noFill/>
            <a:ln w="0">
              <a:solidFill>
                <a:srgbClr val="000000"/>
              </a:solidFill>
              <a:round/>
              <a:headEnd/>
              <a:tailEnd/>
            </a:ln>
          </p:spPr>
          <p:txBody>
            <a:bodyPr/>
            <a:lstStyle/>
            <a:p>
              <a:endParaRPr lang="es-ES_tradnl" sz="1400"/>
            </a:p>
          </p:txBody>
        </p:sp>
        <p:sp>
          <p:nvSpPr>
            <p:cNvPr id="951" name="Line 66"/>
            <p:cNvSpPr>
              <a:spLocks noChangeShapeType="1"/>
            </p:cNvSpPr>
            <p:nvPr/>
          </p:nvSpPr>
          <p:spPr bwMode="auto">
            <a:xfrm>
              <a:off x="2797175" y="3613150"/>
              <a:ext cx="14288" cy="1588"/>
            </a:xfrm>
            <a:prstGeom prst="line">
              <a:avLst/>
            </a:prstGeom>
            <a:noFill/>
            <a:ln w="0">
              <a:solidFill>
                <a:srgbClr val="000000"/>
              </a:solidFill>
              <a:round/>
              <a:headEnd/>
              <a:tailEnd/>
            </a:ln>
          </p:spPr>
          <p:txBody>
            <a:bodyPr/>
            <a:lstStyle/>
            <a:p>
              <a:endParaRPr lang="es-ES_tradnl" sz="1400"/>
            </a:p>
          </p:txBody>
        </p:sp>
        <p:sp>
          <p:nvSpPr>
            <p:cNvPr id="952" name="Line 67"/>
            <p:cNvSpPr>
              <a:spLocks noChangeShapeType="1"/>
            </p:cNvSpPr>
            <p:nvPr/>
          </p:nvSpPr>
          <p:spPr bwMode="auto">
            <a:xfrm>
              <a:off x="2811463" y="3613150"/>
              <a:ext cx="1587" cy="14288"/>
            </a:xfrm>
            <a:prstGeom prst="line">
              <a:avLst/>
            </a:prstGeom>
            <a:noFill/>
            <a:ln w="0">
              <a:solidFill>
                <a:srgbClr val="000000"/>
              </a:solidFill>
              <a:round/>
              <a:headEnd/>
              <a:tailEnd/>
            </a:ln>
          </p:spPr>
          <p:txBody>
            <a:bodyPr/>
            <a:lstStyle/>
            <a:p>
              <a:endParaRPr lang="es-ES_tradnl" sz="1400"/>
            </a:p>
          </p:txBody>
        </p:sp>
        <p:sp>
          <p:nvSpPr>
            <p:cNvPr id="953" name="Line 68"/>
            <p:cNvSpPr>
              <a:spLocks noChangeShapeType="1"/>
            </p:cNvSpPr>
            <p:nvPr/>
          </p:nvSpPr>
          <p:spPr bwMode="auto">
            <a:xfrm flipH="1">
              <a:off x="2797175" y="3627438"/>
              <a:ext cx="14288" cy="0"/>
            </a:xfrm>
            <a:prstGeom prst="line">
              <a:avLst/>
            </a:prstGeom>
            <a:noFill/>
            <a:ln w="0">
              <a:solidFill>
                <a:srgbClr val="000000"/>
              </a:solidFill>
              <a:round/>
              <a:headEnd/>
              <a:tailEnd/>
            </a:ln>
          </p:spPr>
          <p:txBody>
            <a:bodyPr/>
            <a:lstStyle/>
            <a:p>
              <a:endParaRPr lang="es-ES_tradnl" sz="1400"/>
            </a:p>
          </p:txBody>
        </p:sp>
        <p:sp>
          <p:nvSpPr>
            <p:cNvPr id="954" name="Line 69"/>
            <p:cNvSpPr>
              <a:spLocks noChangeShapeType="1"/>
            </p:cNvSpPr>
            <p:nvPr/>
          </p:nvSpPr>
          <p:spPr bwMode="auto">
            <a:xfrm>
              <a:off x="3354388" y="4191000"/>
              <a:ext cx="6350" cy="0"/>
            </a:xfrm>
            <a:prstGeom prst="line">
              <a:avLst/>
            </a:prstGeom>
            <a:noFill/>
            <a:ln w="0">
              <a:solidFill>
                <a:srgbClr val="000000"/>
              </a:solidFill>
              <a:round/>
              <a:headEnd/>
              <a:tailEnd/>
            </a:ln>
          </p:spPr>
          <p:txBody>
            <a:bodyPr/>
            <a:lstStyle/>
            <a:p>
              <a:endParaRPr lang="es-ES_tradnl" sz="1400"/>
            </a:p>
          </p:txBody>
        </p:sp>
        <p:sp>
          <p:nvSpPr>
            <p:cNvPr id="955" name="Freeform 70"/>
            <p:cNvSpPr>
              <a:spLocks/>
            </p:cNvSpPr>
            <p:nvPr/>
          </p:nvSpPr>
          <p:spPr bwMode="auto">
            <a:xfrm>
              <a:off x="3354388" y="4170363"/>
              <a:ext cx="117475" cy="138112"/>
            </a:xfrm>
            <a:custGeom>
              <a:avLst/>
              <a:gdLst>
                <a:gd name="T0" fmla="*/ 61 w 61"/>
                <a:gd name="T1" fmla="*/ 92 h 92"/>
                <a:gd name="T2" fmla="*/ 46 w 61"/>
                <a:gd name="T3" fmla="*/ 69 h 92"/>
                <a:gd name="T4" fmla="*/ 59 w 61"/>
                <a:gd name="T5" fmla="*/ 50 h 92"/>
                <a:gd name="T6" fmla="*/ 25 w 61"/>
                <a:gd name="T7" fmla="*/ 0 h 92"/>
                <a:gd name="T8" fmla="*/ 0 w 61"/>
                <a:gd name="T9" fmla="*/ 11 h 92"/>
              </a:gdLst>
              <a:ahLst/>
              <a:cxnLst>
                <a:cxn ang="0">
                  <a:pos x="T0" y="T1"/>
                </a:cxn>
                <a:cxn ang="0">
                  <a:pos x="T2" y="T3"/>
                </a:cxn>
                <a:cxn ang="0">
                  <a:pos x="T4" y="T5"/>
                </a:cxn>
                <a:cxn ang="0">
                  <a:pos x="T6" y="T7"/>
                </a:cxn>
                <a:cxn ang="0">
                  <a:pos x="T8" y="T9"/>
                </a:cxn>
              </a:cxnLst>
              <a:rect l="0" t="0" r="r" b="b"/>
              <a:pathLst>
                <a:path w="61" h="92">
                  <a:moveTo>
                    <a:pt x="61" y="92"/>
                  </a:moveTo>
                  <a:lnTo>
                    <a:pt x="46" y="69"/>
                  </a:lnTo>
                  <a:lnTo>
                    <a:pt x="59" y="50"/>
                  </a:lnTo>
                  <a:lnTo>
                    <a:pt x="25" y="0"/>
                  </a:lnTo>
                  <a:lnTo>
                    <a:pt x="0" y="11"/>
                  </a:lnTo>
                </a:path>
              </a:pathLst>
            </a:custGeom>
            <a:solidFill>
              <a:srgbClr val="CCECFF"/>
            </a:solidFill>
            <a:ln w="0">
              <a:solidFill>
                <a:srgbClr val="000000"/>
              </a:solidFill>
              <a:prstDash val="solid"/>
              <a:round/>
              <a:headEnd/>
              <a:tailEnd/>
            </a:ln>
          </p:spPr>
          <p:txBody>
            <a:bodyPr/>
            <a:lstStyle/>
            <a:p>
              <a:endParaRPr lang="es-ES_tradnl" sz="1400"/>
            </a:p>
          </p:txBody>
        </p:sp>
        <p:sp>
          <p:nvSpPr>
            <p:cNvPr id="956" name="Line 71"/>
            <p:cNvSpPr>
              <a:spLocks noChangeShapeType="1"/>
            </p:cNvSpPr>
            <p:nvPr/>
          </p:nvSpPr>
          <p:spPr bwMode="auto">
            <a:xfrm flipH="1">
              <a:off x="3368675" y="4308475"/>
              <a:ext cx="103188" cy="171450"/>
            </a:xfrm>
            <a:prstGeom prst="line">
              <a:avLst/>
            </a:prstGeom>
            <a:noFill/>
            <a:ln w="0">
              <a:solidFill>
                <a:srgbClr val="000000"/>
              </a:solidFill>
              <a:round/>
              <a:headEnd/>
              <a:tailEnd/>
            </a:ln>
          </p:spPr>
          <p:txBody>
            <a:bodyPr/>
            <a:lstStyle/>
            <a:p>
              <a:endParaRPr lang="es-ES_tradnl" sz="1400"/>
            </a:p>
          </p:txBody>
        </p:sp>
        <p:sp>
          <p:nvSpPr>
            <p:cNvPr id="957" name="Line 72"/>
            <p:cNvSpPr>
              <a:spLocks noChangeShapeType="1"/>
            </p:cNvSpPr>
            <p:nvPr/>
          </p:nvSpPr>
          <p:spPr bwMode="auto">
            <a:xfrm flipV="1">
              <a:off x="3643313" y="4149725"/>
              <a:ext cx="6350" cy="6350"/>
            </a:xfrm>
            <a:prstGeom prst="line">
              <a:avLst/>
            </a:prstGeom>
            <a:noFill/>
            <a:ln w="0">
              <a:solidFill>
                <a:srgbClr val="000000"/>
              </a:solidFill>
              <a:round/>
              <a:headEnd/>
              <a:tailEnd/>
            </a:ln>
          </p:spPr>
          <p:txBody>
            <a:bodyPr/>
            <a:lstStyle/>
            <a:p>
              <a:endParaRPr lang="es-ES_tradnl" sz="1400"/>
            </a:p>
          </p:txBody>
        </p:sp>
        <p:sp>
          <p:nvSpPr>
            <p:cNvPr id="958" name="Line 73"/>
            <p:cNvSpPr>
              <a:spLocks noChangeShapeType="1"/>
            </p:cNvSpPr>
            <p:nvPr/>
          </p:nvSpPr>
          <p:spPr bwMode="auto">
            <a:xfrm>
              <a:off x="3643313" y="4149725"/>
              <a:ext cx="19050" cy="0"/>
            </a:xfrm>
            <a:prstGeom prst="line">
              <a:avLst/>
            </a:prstGeom>
            <a:noFill/>
            <a:ln w="0">
              <a:solidFill>
                <a:srgbClr val="000000"/>
              </a:solidFill>
              <a:round/>
              <a:headEnd/>
              <a:tailEnd/>
            </a:ln>
          </p:spPr>
          <p:txBody>
            <a:bodyPr/>
            <a:lstStyle/>
            <a:p>
              <a:endParaRPr lang="es-ES_tradnl" sz="1400"/>
            </a:p>
          </p:txBody>
        </p:sp>
        <p:sp>
          <p:nvSpPr>
            <p:cNvPr id="959" name="Line 74"/>
            <p:cNvSpPr>
              <a:spLocks noChangeShapeType="1"/>
            </p:cNvSpPr>
            <p:nvPr/>
          </p:nvSpPr>
          <p:spPr bwMode="auto">
            <a:xfrm>
              <a:off x="3662363" y="4149725"/>
              <a:ext cx="0" cy="6350"/>
            </a:xfrm>
            <a:prstGeom prst="line">
              <a:avLst/>
            </a:prstGeom>
            <a:noFill/>
            <a:ln w="0">
              <a:solidFill>
                <a:srgbClr val="000000"/>
              </a:solidFill>
              <a:round/>
              <a:headEnd/>
              <a:tailEnd/>
            </a:ln>
          </p:spPr>
          <p:txBody>
            <a:bodyPr/>
            <a:lstStyle/>
            <a:p>
              <a:endParaRPr lang="es-ES_tradnl" sz="1400"/>
            </a:p>
          </p:txBody>
        </p:sp>
        <p:sp>
          <p:nvSpPr>
            <p:cNvPr id="960" name="Line 75"/>
            <p:cNvSpPr>
              <a:spLocks noChangeShapeType="1"/>
            </p:cNvSpPr>
            <p:nvPr/>
          </p:nvSpPr>
          <p:spPr bwMode="auto">
            <a:xfrm flipH="1">
              <a:off x="3643313" y="4156075"/>
              <a:ext cx="19050" cy="3175"/>
            </a:xfrm>
            <a:prstGeom prst="line">
              <a:avLst/>
            </a:prstGeom>
            <a:noFill/>
            <a:ln w="0">
              <a:solidFill>
                <a:srgbClr val="000000"/>
              </a:solidFill>
              <a:round/>
              <a:headEnd/>
              <a:tailEnd/>
            </a:ln>
          </p:spPr>
          <p:txBody>
            <a:bodyPr/>
            <a:lstStyle/>
            <a:p>
              <a:endParaRPr lang="es-ES_tradnl" sz="1400"/>
            </a:p>
          </p:txBody>
        </p:sp>
        <p:sp>
          <p:nvSpPr>
            <p:cNvPr id="961" name="Line 76"/>
            <p:cNvSpPr>
              <a:spLocks noChangeShapeType="1"/>
            </p:cNvSpPr>
            <p:nvPr/>
          </p:nvSpPr>
          <p:spPr bwMode="auto">
            <a:xfrm flipV="1">
              <a:off x="3292475" y="3800475"/>
              <a:ext cx="4763" cy="12700"/>
            </a:xfrm>
            <a:prstGeom prst="line">
              <a:avLst/>
            </a:prstGeom>
            <a:noFill/>
            <a:ln w="0">
              <a:solidFill>
                <a:srgbClr val="000000"/>
              </a:solidFill>
              <a:round/>
              <a:headEnd/>
              <a:tailEnd/>
            </a:ln>
          </p:spPr>
          <p:txBody>
            <a:bodyPr/>
            <a:lstStyle/>
            <a:p>
              <a:endParaRPr lang="es-ES_tradnl" sz="1400"/>
            </a:p>
          </p:txBody>
        </p:sp>
        <p:sp>
          <p:nvSpPr>
            <p:cNvPr id="962" name="Line 77"/>
            <p:cNvSpPr>
              <a:spLocks noChangeShapeType="1"/>
            </p:cNvSpPr>
            <p:nvPr/>
          </p:nvSpPr>
          <p:spPr bwMode="auto">
            <a:xfrm>
              <a:off x="3292475" y="3800475"/>
              <a:ext cx="17463" cy="0"/>
            </a:xfrm>
            <a:prstGeom prst="line">
              <a:avLst/>
            </a:prstGeom>
            <a:noFill/>
            <a:ln w="0">
              <a:solidFill>
                <a:srgbClr val="000000"/>
              </a:solidFill>
              <a:round/>
              <a:headEnd/>
              <a:tailEnd/>
            </a:ln>
          </p:spPr>
          <p:txBody>
            <a:bodyPr/>
            <a:lstStyle/>
            <a:p>
              <a:endParaRPr lang="es-ES_tradnl" sz="1400"/>
            </a:p>
          </p:txBody>
        </p:sp>
        <p:sp>
          <p:nvSpPr>
            <p:cNvPr id="963" name="Line 78"/>
            <p:cNvSpPr>
              <a:spLocks noChangeShapeType="1"/>
            </p:cNvSpPr>
            <p:nvPr/>
          </p:nvSpPr>
          <p:spPr bwMode="auto">
            <a:xfrm>
              <a:off x="3309938" y="3800475"/>
              <a:ext cx="3175" cy="12700"/>
            </a:xfrm>
            <a:prstGeom prst="line">
              <a:avLst/>
            </a:prstGeom>
            <a:noFill/>
            <a:ln w="0">
              <a:solidFill>
                <a:srgbClr val="000000"/>
              </a:solidFill>
              <a:round/>
              <a:headEnd/>
              <a:tailEnd/>
            </a:ln>
          </p:spPr>
          <p:txBody>
            <a:bodyPr/>
            <a:lstStyle/>
            <a:p>
              <a:endParaRPr lang="es-ES_tradnl" sz="1400"/>
            </a:p>
          </p:txBody>
        </p:sp>
        <p:sp>
          <p:nvSpPr>
            <p:cNvPr id="964" name="Line 79"/>
            <p:cNvSpPr>
              <a:spLocks noChangeShapeType="1"/>
            </p:cNvSpPr>
            <p:nvPr/>
          </p:nvSpPr>
          <p:spPr bwMode="auto">
            <a:xfrm flipH="1">
              <a:off x="3292475" y="3813175"/>
              <a:ext cx="17463" cy="0"/>
            </a:xfrm>
            <a:prstGeom prst="line">
              <a:avLst/>
            </a:prstGeom>
            <a:noFill/>
            <a:ln w="0">
              <a:solidFill>
                <a:srgbClr val="000000"/>
              </a:solidFill>
              <a:round/>
              <a:headEnd/>
              <a:tailEnd/>
            </a:ln>
          </p:spPr>
          <p:txBody>
            <a:bodyPr/>
            <a:lstStyle/>
            <a:p>
              <a:endParaRPr lang="es-ES_tradnl" sz="1400"/>
            </a:p>
          </p:txBody>
        </p:sp>
        <p:sp>
          <p:nvSpPr>
            <p:cNvPr id="965" name="Freeform 80"/>
            <p:cNvSpPr>
              <a:spLocks/>
            </p:cNvSpPr>
            <p:nvPr/>
          </p:nvSpPr>
          <p:spPr bwMode="auto">
            <a:xfrm>
              <a:off x="4611688" y="4346575"/>
              <a:ext cx="481012" cy="458788"/>
            </a:xfrm>
            <a:custGeom>
              <a:avLst/>
              <a:gdLst>
                <a:gd name="T0" fmla="*/ 0 w 267"/>
                <a:gd name="T1" fmla="*/ 309 h 309"/>
                <a:gd name="T2" fmla="*/ 117 w 267"/>
                <a:gd name="T3" fmla="*/ 75 h 309"/>
                <a:gd name="T4" fmla="*/ 178 w 267"/>
                <a:gd name="T5" fmla="*/ 53 h 309"/>
                <a:gd name="T6" fmla="*/ 201 w 267"/>
                <a:gd name="T7" fmla="*/ 19 h 309"/>
                <a:gd name="T8" fmla="*/ 267 w 267"/>
                <a:gd name="T9" fmla="*/ 0 h 309"/>
              </a:gdLst>
              <a:ahLst/>
              <a:cxnLst>
                <a:cxn ang="0">
                  <a:pos x="T0" y="T1"/>
                </a:cxn>
                <a:cxn ang="0">
                  <a:pos x="T2" y="T3"/>
                </a:cxn>
                <a:cxn ang="0">
                  <a:pos x="T4" y="T5"/>
                </a:cxn>
                <a:cxn ang="0">
                  <a:pos x="T6" y="T7"/>
                </a:cxn>
                <a:cxn ang="0">
                  <a:pos x="T8" y="T9"/>
                </a:cxn>
              </a:cxnLst>
              <a:rect l="0" t="0" r="r" b="b"/>
              <a:pathLst>
                <a:path w="267" h="309">
                  <a:moveTo>
                    <a:pt x="0" y="309"/>
                  </a:moveTo>
                  <a:lnTo>
                    <a:pt x="117" y="75"/>
                  </a:lnTo>
                  <a:lnTo>
                    <a:pt x="178" y="53"/>
                  </a:lnTo>
                  <a:lnTo>
                    <a:pt x="201" y="19"/>
                  </a:lnTo>
                  <a:lnTo>
                    <a:pt x="267" y="0"/>
                  </a:lnTo>
                </a:path>
              </a:pathLst>
            </a:custGeom>
            <a:solidFill>
              <a:srgbClr val="CCECFF"/>
            </a:solidFill>
            <a:ln w="0">
              <a:solidFill>
                <a:srgbClr val="000000"/>
              </a:solidFill>
              <a:prstDash val="solid"/>
              <a:round/>
              <a:headEnd/>
              <a:tailEnd/>
            </a:ln>
          </p:spPr>
          <p:txBody>
            <a:bodyPr/>
            <a:lstStyle/>
            <a:p>
              <a:endParaRPr lang="es-ES_tradnl" sz="1400"/>
            </a:p>
          </p:txBody>
        </p:sp>
        <p:sp>
          <p:nvSpPr>
            <p:cNvPr id="966" name="Freeform 81"/>
            <p:cNvSpPr>
              <a:spLocks/>
            </p:cNvSpPr>
            <p:nvPr/>
          </p:nvSpPr>
          <p:spPr bwMode="auto">
            <a:xfrm>
              <a:off x="5075238" y="4010025"/>
              <a:ext cx="73025" cy="336550"/>
            </a:xfrm>
            <a:custGeom>
              <a:avLst/>
              <a:gdLst>
                <a:gd name="T0" fmla="*/ 10 w 38"/>
                <a:gd name="T1" fmla="*/ 231 h 231"/>
                <a:gd name="T2" fmla="*/ 38 w 38"/>
                <a:gd name="T3" fmla="*/ 223 h 231"/>
                <a:gd name="T4" fmla="*/ 34 w 38"/>
                <a:gd name="T5" fmla="*/ 89 h 231"/>
                <a:gd name="T6" fmla="*/ 0 w 38"/>
                <a:gd name="T7" fmla="*/ 0 h 231"/>
              </a:gdLst>
              <a:ahLst/>
              <a:cxnLst>
                <a:cxn ang="0">
                  <a:pos x="T0" y="T1"/>
                </a:cxn>
                <a:cxn ang="0">
                  <a:pos x="T2" y="T3"/>
                </a:cxn>
                <a:cxn ang="0">
                  <a:pos x="T4" y="T5"/>
                </a:cxn>
                <a:cxn ang="0">
                  <a:pos x="T6" y="T7"/>
                </a:cxn>
              </a:cxnLst>
              <a:rect l="0" t="0" r="r" b="b"/>
              <a:pathLst>
                <a:path w="38" h="231">
                  <a:moveTo>
                    <a:pt x="10" y="231"/>
                  </a:moveTo>
                  <a:lnTo>
                    <a:pt x="38" y="223"/>
                  </a:lnTo>
                  <a:lnTo>
                    <a:pt x="34" y="89"/>
                  </a:lnTo>
                  <a:lnTo>
                    <a:pt x="0" y="0"/>
                  </a:lnTo>
                </a:path>
              </a:pathLst>
            </a:custGeom>
            <a:solidFill>
              <a:srgbClr val="CCECFF"/>
            </a:solidFill>
            <a:ln w="0">
              <a:solidFill>
                <a:srgbClr val="000000"/>
              </a:solidFill>
              <a:prstDash val="solid"/>
              <a:round/>
              <a:headEnd/>
              <a:tailEnd/>
            </a:ln>
          </p:spPr>
          <p:txBody>
            <a:bodyPr/>
            <a:lstStyle/>
            <a:p>
              <a:endParaRPr lang="es-ES_tradnl" sz="1400"/>
            </a:p>
          </p:txBody>
        </p:sp>
        <p:sp>
          <p:nvSpPr>
            <p:cNvPr id="967" name="Line 82"/>
            <p:cNvSpPr>
              <a:spLocks noChangeShapeType="1"/>
            </p:cNvSpPr>
            <p:nvPr/>
          </p:nvSpPr>
          <p:spPr bwMode="auto">
            <a:xfrm flipH="1" flipV="1">
              <a:off x="5033963" y="3916363"/>
              <a:ext cx="41275" cy="93662"/>
            </a:xfrm>
            <a:prstGeom prst="line">
              <a:avLst/>
            </a:prstGeom>
            <a:noFill/>
            <a:ln w="0">
              <a:solidFill>
                <a:srgbClr val="000000"/>
              </a:solidFill>
              <a:round/>
              <a:headEnd/>
              <a:tailEnd/>
            </a:ln>
          </p:spPr>
          <p:txBody>
            <a:bodyPr/>
            <a:lstStyle/>
            <a:p>
              <a:endParaRPr lang="es-ES_tradnl" sz="1400"/>
            </a:p>
          </p:txBody>
        </p:sp>
        <p:sp>
          <p:nvSpPr>
            <p:cNvPr id="968" name="Freeform 83"/>
            <p:cNvSpPr>
              <a:spLocks/>
            </p:cNvSpPr>
            <p:nvPr/>
          </p:nvSpPr>
          <p:spPr bwMode="auto">
            <a:xfrm>
              <a:off x="5014913" y="3567113"/>
              <a:ext cx="96837" cy="349250"/>
            </a:xfrm>
            <a:custGeom>
              <a:avLst/>
              <a:gdLst>
                <a:gd name="T0" fmla="*/ 50 w 50"/>
                <a:gd name="T1" fmla="*/ 0 h 240"/>
                <a:gd name="T2" fmla="*/ 0 w 50"/>
                <a:gd name="T3" fmla="*/ 69 h 240"/>
                <a:gd name="T4" fmla="*/ 8 w 50"/>
                <a:gd name="T5" fmla="*/ 240 h 240"/>
              </a:gdLst>
              <a:ahLst/>
              <a:cxnLst>
                <a:cxn ang="0">
                  <a:pos x="T0" y="T1"/>
                </a:cxn>
                <a:cxn ang="0">
                  <a:pos x="T2" y="T3"/>
                </a:cxn>
                <a:cxn ang="0">
                  <a:pos x="T4" y="T5"/>
                </a:cxn>
              </a:cxnLst>
              <a:rect l="0" t="0" r="r" b="b"/>
              <a:pathLst>
                <a:path w="50" h="240">
                  <a:moveTo>
                    <a:pt x="50" y="0"/>
                  </a:moveTo>
                  <a:lnTo>
                    <a:pt x="0" y="69"/>
                  </a:lnTo>
                  <a:lnTo>
                    <a:pt x="8" y="240"/>
                  </a:lnTo>
                </a:path>
              </a:pathLst>
            </a:custGeom>
            <a:solidFill>
              <a:srgbClr val="CCECFF"/>
            </a:solidFill>
            <a:ln w="0">
              <a:solidFill>
                <a:srgbClr val="000000"/>
              </a:solidFill>
              <a:prstDash val="solid"/>
              <a:round/>
              <a:headEnd/>
              <a:tailEnd/>
            </a:ln>
          </p:spPr>
          <p:txBody>
            <a:bodyPr/>
            <a:lstStyle/>
            <a:p>
              <a:endParaRPr lang="es-ES_tradnl" sz="1400"/>
            </a:p>
          </p:txBody>
        </p:sp>
        <p:sp>
          <p:nvSpPr>
            <p:cNvPr id="969" name="Freeform 84"/>
            <p:cNvSpPr>
              <a:spLocks/>
            </p:cNvSpPr>
            <p:nvPr/>
          </p:nvSpPr>
          <p:spPr bwMode="auto">
            <a:xfrm>
              <a:off x="4321175" y="4395788"/>
              <a:ext cx="69850" cy="395287"/>
            </a:xfrm>
            <a:custGeom>
              <a:avLst/>
              <a:gdLst>
                <a:gd name="T0" fmla="*/ 39 w 39"/>
                <a:gd name="T1" fmla="*/ 267 h 267"/>
                <a:gd name="T2" fmla="*/ 0 w 39"/>
                <a:gd name="T3" fmla="*/ 152 h 267"/>
                <a:gd name="T4" fmla="*/ 12 w 39"/>
                <a:gd name="T5" fmla="*/ 0 h 267"/>
              </a:gdLst>
              <a:ahLst/>
              <a:cxnLst>
                <a:cxn ang="0">
                  <a:pos x="T0" y="T1"/>
                </a:cxn>
                <a:cxn ang="0">
                  <a:pos x="T2" y="T3"/>
                </a:cxn>
                <a:cxn ang="0">
                  <a:pos x="T4" y="T5"/>
                </a:cxn>
              </a:cxnLst>
              <a:rect l="0" t="0" r="r" b="b"/>
              <a:pathLst>
                <a:path w="39" h="267">
                  <a:moveTo>
                    <a:pt x="39" y="267"/>
                  </a:moveTo>
                  <a:lnTo>
                    <a:pt x="0" y="152"/>
                  </a:lnTo>
                  <a:lnTo>
                    <a:pt x="12" y="0"/>
                  </a:lnTo>
                </a:path>
              </a:pathLst>
            </a:custGeom>
            <a:solidFill>
              <a:srgbClr val="CCECFF"/>
            </a:solidFill>
            <a:ln w="0">
              <a:solidFill>
                <a:srgbClr val="000000"/>
              </a:solidFill>
              <a:prstDash val="solid"/>
              <a:round/>
              <a:headEnd/>
              <a:tailEnd/>
            </a:ln>
          </p:spPr>
          <p:txBody>
            <a:bodyPr/>
            <a:lstStyle/>
            <a:p>
              <a:endParaRPr lang="es-ES_tradnl" sz="1400"/>
            </a:p>
          </p:txBody>
        </p:sp>
        <p:sp>
          <p:nvSpPr>
            <p:cNvPr id="970" name="Freeform 85"/>
            <p:cNvSpPr>
              <a:spLocks/>
            </p:cNvSpPr>
            <p:nvPr/>
          </p:nvSpPr>
          <p:spPr bwMode="auto">
            <a:xfrm>
              <a:off x="3833813" y="4406900"/>
              <a:ext cx="239712" cy="403225"/>
            </a:xfrm>
            <a:custGeom>
              <a:avLst/>
              <a:gdLst>
                <a:gd name="T0" fmla="*/ 0 w 134"/>
                <a:gd name="T1" fmla="*/ 275 h 275"/>
                <a:gd name="T2" fmla="*/ 15 w 134"/>
                <a:gd name="T3" fmla="*/ 56 h 275"/>
                <a:gd name="T4" fmla="*/ 19 w 134"/>
                <a:gd name="T5" fmla="*/ 56 h 275"/>
                <a:gd name="T6" fmla="*/ 27 w 134"/>
                <a:gd name="T7" fmla="*/ 56 h 275"/>
                <a:gd name="T8" fmla="*/ 32 w 134"/>
                <a:gd name="T9" fmla="*/ 54 h 275"/>
                <a:gd name="T10" fmla="*/ 134 w 134"/>
                <a:gd name="T11" fmla="*/ 0 h 275"/>
              </a:gdLst>
              <a:ahLst/>
              <a:cxnLst>
                <a:cxn ang="0">
                  <a:pos x="T0" y="T1"/>
                </a:cxn>
                <a:cxn ang="0">
                  <a:pos x="T2" y="T3"/>
                </a:cxn>
                <a:cxn ang="0">
                  <a:pos x="T4" y="T5"/>
                </a:cxn>
                <a:cxn ang="0">
                  <a:pos x="T6" y="T7"/>
                </a:cxn>
                <a:cxn ang="0">
                  <a:pos x="T8" y="T9"/>
                </a:cxn>
                <a:cxn ang="0">
                  <a:pos x="T10" y="T11"/>
                </a:cxn>
              </a:cxnLst>
              <a:rect l="0" t="0" r="r" b="b"/>
              <a:pathLst>
                <a:path w="134" h="275">
                  <a:moveTo>
                    <a:pt x="0" y="275"/>
                  </a:moveTo>
                  <a:lnTo>
                    <a:pt x="15" y="56"/>
                  </a:lnTo>
                  <a:lnTo>
                    <a:pt x="19" y="56"/>
                  </a:lnTo>
                  <a:lnTo>
                    <a:pt x="27" y="56"/>
                  </a:lnTo>
                  <a:lnTo>
                    <a:pt x="32" y="54"/>
                  </a:lnTo>
                  <a:lnTo>
                    <a:pt x="134" y="0"/>
                  </a:lnTo>
                </a:path>
              </a:pathLst>
            </a:custGeom>
            <a:solidFill>
              <a:srgbClr val="CCECFF"/>
            </a:solidFill>
            <a:ln w="0">
              <a:solidFill>
                <a:srgbClr val="000000"/>
              </a:solidFill>
              <a:prstDash val="solid"/>
              <a:round/>
              <a:headEnd/>
              <a:tailEnd/>
            </a:ln>
          </p:spPr>
          <p:txBody>
            <a:bodyPr/>
            <a:lstStyle/>
            <a:p>
              <a:endParaRPr lang="es-ES_tradnl" sz="1400"/>
            </a:p>
          </p:txBody>
        </p:sp>
        <p:sp>
          <p:nvSpPr>
            <p:cNvPr id="971" name="Line 86"/>
            <p:cNvSpPr>
              <a:spLocks noChangeShapeType="1"/>
            </p:cNvSpPr>
            <p:nvPr/>
          </p:nvSpPr>
          <p:spPr bwMode="auto">
            <a:xfrm flipV="1">
              <a:off x="4079875" y="4395788"/>
              <a:ext cx="263525" cy="11112"/>
            </a:xfrm>
            <a:prstGeom prst="line">
              <a:avLst/>
            </a:prstGeom>
            <a:noFill/>
            <a:ln w="0">
              <a:solidFill>
                <a:srgbClr val="000000"/>
              </a:solidFill>
              <a:round/>
              <a:headEnd/>
              <a:tailEnd/>
            </a:ln>
          </p:spPr>
          <p:txBody>
            <a:bodyPr/>
            <a:lstStyle/>
            <a:p>
              <a:endParaRPr lang="es-ES_tradnl" sz="1400"/>
            </a:p>
          </p:txBody>
        </p:sp>
        <p:sp>
          <p:nvSpPr>
            <p:cNvPr id="972" name="Freeform 87"/>
            <p:cNvSpPr>
              <a:spLocks/>
            </p:cNvSpPr>
            <p:nvPr/>
          </p:nvSpPr>
          <p:spPr bwMode="auto">
            <a:xfrm>
              <a:off x="4343400" y="4010025"/>
              <a:ext cx="731838" cy="385763"/>
            </a:xfrm>
            <a:custGeom>
              <a:avLst/>
              <a:gdLst>
                <a:gd name="T0" fmla="*/ 0 w 405"/>
                <a:gd name="T1" fmla="*/ 263 h 263"/>
                <a:gd name="T2" fmla="*/ 10 w 405"/>
                <a:gd name="T3" fmla="*/ 187 h 263"/>
                <a:gd name="T4" fmla="*/ 115 w 405"/>
                <a:gd name="T5" fmla="*/ 146 h 263"/>
                <a:gd name="T6" fmla="*/ 198 w 405"/>
                <a:gd name="T7" fmla="*/ 204 h 263"/>
                <a:gd name="T8" fmla="*/ 230 w 405"/>
                <a:gd name="T9" fmla="*/ 160 h 263"/>
                <a:gd name="T10" fmla="*/ 309 w 405"/>
                <a:gd name="T11" fmla="*/ 102 h 263"/>
                <a:gd name="T12" fmla="*/ 311 w 405"/>
                <a:gd name="T13" fmla="*/ 43 h 263"/>
                <a:gd name="T14" fmla="*/ 405 w 405"/>
                <a:gd name="T15" fmla="*/ 0 h 2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5" h="263">
                  <a:moveTo>
                    <a:pt x="0" y="263"/>
                  </a:moveTo>
                  <a:lnTo>
                    <a:pt x="10" y="187"/>
                  </a:lnTo>
                  <a:lnTo>
                    <a:pt x="115" y="146"/>
                  </a:lnTo>
                  <a:lnTo>
                    <a:pt x="198" y="204"/>
                  </a:lnTo>
                  <a:lnTo>
                    <a:pt x="230" y="160"/>
                  </a:lnTo>
                  <a:lnTo>
                    <a:pt x="309" y="102"/>
                  </a:lnTo>
                  <a:lnTo>
                    <a:pt x="311" y="43"/>
                  </a:lnTo>
                  <a:lnTo>
                    <a:pt x="405" y="0"/>
                  </a:lnTo>
                </a:path>
              </a:pathLst>
            </a:custGeom>
            <a:solidFill>
              <a:srgbClr val="CCECFF"/>
            </a:solidFill>
            <a:ln w="0">
              <a:solidFill>
                <a:srgbClr val="000000"/>
              </a:solidFill>
              <a:prstDash val="solid"/>
              <a:round/>
              <a:headEnd/>
              <a:tailEnd/>
            </a:ln>
          </p:spPr>
          <p:txBody>
            <a:bodyPr/>
            <a:lstStyle/>
            <a:p>
              <a:endParaRPr lang="es-ES_tradnl" sz="1400"/>
            </a:p>
          </p:txBody>
        </p:sp>
        <p:sp>
          <p:nvSpPr>
            <p:cNvPr id="973" name="Freeform 88"/>
            <p:cNvSpPr>
              <a:spLocks/>
            </p:cNvSpPr>
            <p:nvPr/>
          </p:nvSpPr>
          <p:spPr bwMode="auto">
            <a:xfrm>
              <a:off x="4492625" y="4805363"/>
              <a:ext cx="666750" cy="331787"/>
            </a:xfrm>
            <a:custGeom>
              <a:avLst/>
              <a:gdLst>
                <a:gd name="T0" fmla="*/ 66 w 369"/>
                <a:gd name="T1" fmla="*/ 0 h 228"/>
                <a:gd name="T2" fmla="*/ 66 w 369"/>
                <a:gd name="T3" fmla="*/ 84 h 228"/>
                <a:gd name="T4" fmla="*/ 85 w 369"/>
                <a:gd name="T5" fmla="*/ 90 h 228"/>
                <a:gd name="T6" fmla="*/ 100 w 369"/>
                <a:gd name="T7" fmla="*/ 61 h 228"/>
                <a:gd name="T8" fmla="*/ 225 w 369"/>
                <a:gd name="T9" fmla="*/ 61 h 228"/>
                <a:gd name="T10" fmla="*/ 235 w 369"/>
                <a:gd name="T11" fmla="*/ 61 h 228"/>
                <a:gd name="T12" fmla="*/ 369 w 369"/>
                <a:gd name="T13" fmla="*/ 123 h 228"/>
                <a:gd name="T14" fmla="*/ 319 w 369"/>
                <a:gd name="T15" fmla="*/ 174 h 228"/>
                <a:gd name="T16" fmla="*/ 309 w 369"/>
                <a:gd name="T17" fmla="*/ 228 h 228"/>
                <a:gd name="T18" fmla="*/ 279 w 369"/>
                <a:gd name="T19" fmla="*/ 171 h 228"/>
                <a:gd name="T20" fmla="*/ 202 w 369"/>
                <a:gd name="T21" fmla="*/ 180 h 228"/>
                <a:gd name="T22" fmla="*/ 137 w 369"/>
                <a:gd name="T23" fmla="*/ 117 h 228"/>
                <a:gd name="T24" fmla="*/ 96 w 369"/>
                <a:gd name="T25" fmla="*/ 100 h 228"/>
                <a:gd name="T26" fmla="*/ 71 w 369"/>
                <a:gd name="T27" fmla="*/ 98 h 228"/>
                <a:gd name="T28" fmla="*/ 62 w 369"/>
                <a:gd name="T29" fmla="*/ 117 h 228"/>
                <a:gd name="T30" fmla="*/ 0 w 369"/>
                <a:gd name="T31" fmla="*/ 10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9" h="228">
                  <a:moveTo>
                    <a:pt x="66" y="0"/>
                  </a:moveTo>
                  <a:lnTo>
                    <a:pt x="66" y="84"/>
                  </a:lnTo>
                  <a:lnTo>
                    <a:pt x="85" y="90"/>
                  </a:lnTo>
                  <a:lnTo>
                    <a:pt x="100" y="61"/>
                  </a:lnTo>
                  <a:lnTo>
                    <a:pt x="225" y="61"/>
                  </a:lnTo>
                  <a:lnTo>
                    <a:pt x="235" y="61"/>
                  </a:lnTo>
                  <a:lnTo>
                    <a:pt x="369" y="123"/>
                  </a:lnTo>
                  <a:lnTo>
                    <a:pt x="319" y="174"/>
                  </a:lnTo>
                  <a:lnTo>
                    <a:pt x="309" y="228"/>
                  </a:lnTo>
                  <a:lnTo>
                    <a:pt x="279" y="171"/>
                  </a:lnTo>
                  <a:lnTo>
                    <a:pt x="202" y="180"/>
                  </a:lnTo>
                  <a:lnTo>
                    <a:pt x="137" y="117"/>
                  </a:lnTo>
                  <a:lnTo>
                    <a:pt x="96" y="100"/>
                  </a:lnTo>
                  <a:lnTo>
                    <a:pt x="71" y="98"/>
                  </a:lnTo>
                  <a:lnTo>
                    <a:pt x="62" y="117"/>
                  </a:lnTo>
                  <a:lnTo>
                    <a:pt x="0" y="107"/>
                  </a:lnTo>
                </a:path>
              </a:pathLst>
            </a:custGeom>
            <a:noFill/>
            <a:ln w="0">
              <a:solidFill>
                <a:srgbClr val="000000"/>
              </a:solidFill>
              <a:prstDash val="solid"/>
              <a:round/>
              <a:headEnd/>
              <a:tailEnd/>
            </a:ln>
            <a:extLst>
              <a:ext uri="{909E8E84-426E-40DD-AFC4-6F175D3DCCD1}">
                <a14:hiddenFill xmlns:a14="http://schemas.microsoft.com/office/drawing/2010/main">
                  <a:solidFill>
                    <a:srgbClr val="CCECFF"/>
                  </a:solidFill>
                </a14:hiddenFill>
              </a:ext>
            </a:extLst>
          </p:spPr>
          <p:txBody>
            <a:bodyPr/>
            <a:lstStyle/>
            <a:p>
              <a:endParaRPr lang="es-ES_tradnl" sz="1400"/>
            </a:p>
          </p:txBody>
        </p:sp>
        <p:sp>
          <p:nvSpPr>
            <p:cNvPr id="974" name="Freeform 89"/>
            <p:cNvSpPr>
              <a:spLocks/>
            </p:cNvSpPr>
            <p:nvPr/>
          </p:nvSpPr>
          <p:spPr bwMode="auto">
            <a:xfrm>
              <a:off x="4264025" y="4905375"/>
              <a:ext cx="228600" cy="146050"/>
            </a:xfrm>
            <a:custGeom>
              <a:avLst/>
              <a:gdLst>
                <a:gd name="T0" fmla="*/ 124 w 124"/>
                <a:gd name="T1" fmla="*/ 40 h 102"/>
                <a:gd name="T2" fmla="*/ 90 w 124"/>
                <a:gd name="T3" fmla="*/ 0 h 102"/>
                <a:gd name="T4" fmla="*/ 0 w 124"/>
                <a:gd name="T5" fmla="*/ 9 h 102"/>
                <a:gd name="T6" fmla="*/ 2 w 124"/>
                <a:gd name="T7" fmla="*/ 102 h 102"/>
              </a:gdLst>
              <a:ahLst/>
              <a:cxnLst>
                <a:cxn ang="0">
                  <a:pos x="T0" y="T1"/>
                </a:cxn>
                <a:cxn ang="0">
                  <a:pos x="T2" y="T3"/>
                </a:cxn>
                <a:cxn ang="0">
                  <a:pos x="T4" y="T5"/>
                </a:cxn>
                <a:cxn ang="0">
                  <a:pos x="T6" y="T7"/>
                </a:cxn>
              </a:cxnLst>
              <a:rect l="0" t="0" r="r" b="b"/>
              <a:pathLst>
                <a:path w="124" h="102">
                  <a:moveTo>
                    <a:pt x="124" y="40"/>
                  </a:moveTo>
                  <a:lnTo>
                    <a:pt x="90" y="0"/>
                  </a:lnTo>
                  <a:lnTo>
                    <a:pt x="0" y="9"/>
                  </a:lnTo>
                  <a:lnTo>
                    <a:pt x="2" y="102"/>
                  </a:lnTo>
                </a:path>
              </a:pathLst>
            </a:custGeom>
            <a:solidFill>
              <a:srgbClr val="99FF33"/>
            </a:solidFill>
            <a:ln w="0">
              <a:solidFill>
                <a:srgbClr val="000000"/>
              </a:solidFill>
              <a:prstDash val="solid"/>
              <a:round/>
              <a:headEnd/>
              <a:tailEnd/>
            </a:ln>
          </p:spPr>
          <p:txBody>
            <a:bodyPr/>
            <a:lstStyle/>
            <a:p>
              <a:endParaRPr lang="es-ES_tradnl" sz="1400"/>
            </a:p>
          </p:txBody>
        </p:sp>
        <p:sp>
          <p:nvSpPr>
            <p:cNvPr id="975" name="Line 90"/>
            <p:cNvSpPr>
              <a:spLocks noChangeShapeType="1"/>
            </p:cNvSpPr>
            <p:nvPr/>
          </p:nvSpPr>
          <p:spPr bwMode="auto">
            <a:xfrm flipV="1">
              <a:off x="5092700" y="5070475"/>
              <a:ext cx="0" cy="17463"/>
            </a:xfrm>
            <a:prstGeom prst="line">
              <a:avLst/>
            </a:prstGeom>
            <a:noFill/>
            <a:ln w="0">
              <a:solidFill>
                <a:srgbClr val="000000"/>
              </a:solidFill>
              <a:round/>
              <a:headEnd/>
              <a:tailEnd/>
            </a:ln>
          </p:spPr>
          <p:txBody>
            <a:bodyPr/>
            <a:lstStyle/>
            <a:p>
              <a:endParaRPr lang="es-ES_tradnl" sz="1400"/>
            </a:p>
          </p:txBody>
        </p:sp>
        <p:sp>
          <p:nvSpPr>
            <p:cNvPr id="976" name="Line 91"/>
            <p:cNvSpPr>
              <a:spLocks noChangeShapeType="1"/>
            </p:cNvSpPr>
            <p:nvPr/>
          </p:nvSpPr>
          <p:spPr bwMode="auto">
            <a:xfrm>
              <a:off x="5092700" y="5070475"/>
              <a:ext cx="19050" cy="0"/>
            </a:xfrm>
            <a:prstGeom prst="line">
              <a:avLst/>
            </a:prstGeom>
            <a:noFill/>
            <a:ln w="0">
              <a:solidFill>
                <a:srgbClr val="000000"/>
              </a:solidFill>
              <a:round/>
              <a:headEnd/>
              <a:tailEnd/>
            </a:ln>
          </p:spPr>
          <p:txBody>
            <a:bodyPr/>
            <a:lstStyle/>
            <a:p>
              <a:endParaRPr lang="es-ES_tradnl" sz="1400"/>
            </a:p>
          </p:txBody>
        </p:sp>
        <p:sp>
          <p:nvSpPr>
            <p:cNvPr id="977" name="Line 92"/>
            <p:cNvSpPr>
              <a:spLocks noChangeShapeType="1"/>
            </p:cNvSpPr>
            <p:nvPr/>
          </p:nvSpPr>
          <p:spPr bwMode="auto">
            <a:xfrm>
              <a:off x="5111750" y="5070475"/>
              <a:ext cx="0" cy="17463"/>
            </a:xfrm>
            <a:prstGeom prst="line">
              <a:avLst/>
            </a:prstGeom>
            <a:noFill/>
            <a:ln w="0">
              <a:solidFill>
                <a:srgbClr val="000000"/>
              </a:solidFill>
              <a:round/>
              <a:headEnd/>
              <a:tailEnd/>
            </a:ln>
          </p:spPr>
          <p:txBody>
            <a:bodyPr/>
            <a:lstStyle/>
            <a:p>
              <a:endParaRPr lang="es-ES_tradnl" sz="1400"/>
            </a:p>
          </p:txBody>
        </p:sp>
        <p:sp>
          <p:nvSpPr>
            <p:cNvPr id="978" name="Line 93"/>
            <p:cNvSpPr>
              <a:spLocks noChangeShapeType="1"/>
            </p:cNvSpPr>
            <p:nvPr/>
          </p:nvSpPr>
          <p:spPr bwMode="auto">
            <a:xfrm flipH="1">
              <a:off x="5092700" y="5087938"/>
              <a:ext cx="19050" cy="0"/>
            </a:xfrm>
            <a:prstGeom prst="line">
              <a:avLst/>
            </a:prstGeom>
            <a:noFill/>
            <a:ln w="0">
              <a:solidFill>
                <a:srgbClr val="000000"/>
              </a:solidFill>
              <a:round/>
              <a:headEnd/>
              <a:tailEnd/>
            </a:ln>
          </p:spPr>
          <p:txBody>
            <a:bodyPr/>
            <a:lstStyle/>
            <a:p>
              <a:endParaRPr lang="es-ES_tradnl" sz="1400"/>
            </a:p>
          </p:txBody>
        </p:sp>
        <p:sp>
          <p:nvSpPr>
            <p:cNvPr id="979" name="Line 94"/>
            <p:cNvSpPr>
              <a:spLocks noChangeShapeType="1"/>
            </p:cNvSpPr>
            <p:nvPr/>
          </p:nvSpPr>
          <p:spPr bwMode="auto">
            <a:xfrm flipV="1">
              <a:off x="5033963" y="5051425"/>
              <a:ext cx="1587" cy="11113"/>
            </a:xfrm>
            <a:prstGeom prst="line">
              <a:avLst/>
            </a:prstGeom>
            <a:noFill/>
            <a:ln w="0">
              <a:solidFill>
                <a:srgbClr val="000000"/>
              </a:solidFill>
              <a:round/>
              <a:headEnd/>
              <a:tailEnd/>
            </a:ln>
          </p:spPr>
          <p:txBody>
            <a:bodyPr/>
            <a:lstStyle/>
            <a:p>
              <a:endParaRPr lang="es-ES_tradnl" sz="1400"/>
            </a:p>
          </p:txBody>
        </p:sp>
        <p:sp>
          <p:nvSpPr>
            <p:cNvPr id="980" name="Line 95"/>
            <p:cNvSpPr>
              <a:spLocks noChangeShapeType="1"/>
            </p:cNvSpPr>
            <p:nvPr/>
          </p:nvSpPr>
          <p:spPr bwMode="auto">
            <a:xfrm>
              <a:off x="5033963" y="5051425"/>
              <a:ext cx="15875" cy="0"/>
            </a:xfrm>
            <a:prstGeom prst="line">
              <a:avLst/>
            </a:prstGeom>
            <a:noFill/>
            <a:ln w="0">
              <a:solidFill>
                <a:srgbClr val="000000"/>
              </a:solidFill>
              <a:round/>
              <a:headEnd/>
              <a:tailEnd/>
            </a:ln>
          </p:spPr>
          <p:txBody>
            <a:bodyPr/>
            <a:lstStyle/>
            <a:p>
              <a:endParaRPr lang="es-ES_tradnl" sz="1400"/>
            </a:p>
          </p:txBody>
        </p:sp>
        <p:sp>
          <p:nvSpPr>
            <p:cNvPr id="981" name="Line 96"/>
            <p:cNvSpPr>
              <a:spLocks noChangeShapeType="1"/>
            </p:cNvSpPr>
            <p:nvPr/>
          </p:nvSpPr>
          <p:spPr bwMode="auto">
            <a:xfrm>
              <a:off x="5049838" y="5051425"/>
              <a:ext cx="3175" cy="11113"/>
            </a:xfrm>
            <a:prstGeom prst="line">
              <a:avLst/>
            </a:prstGeom>
            <a:noFill/>
            <a:ln w="0">
              <a:solidFill>
                <a:srgbClr val="000000"/>
              </a:solidFill>
              <a:round/>
              <a:headEnd/>
              <a:tailEnd/>
            </a:ln>
          </p:spPr>
          <p:txBody>
            <a:bodyPr/>
            <a:lstStyle/>
            <a:p>
              <a:endParaRPr lang="es-ES_tradnl" sz="1400"/>
            </a:p>
          </p:txBody>
        </p:sp>
        <p:sp>
          <p:nvSpPr>
            <p:cNvPr id="982" name="Line 97"/>
            <p:cNvSpPr>
              <a:spLocks noChangeShapeType="1"/>
            </p:cNvSpPr>
            <p:nvPr/>
          </p:nvSpPr>
          <p:spPr bwMode="auto">
            <a:xfrm flipH="1">
              <a:off x="5033963" y="5062538"/>
              <a:ext cx="15875" cy="0"/>
            </a:xfrm>
            <a:prstGeom prst="line">
              <a:avLst/>
            </a:prstGeom>
            <a:noFill/>
            <a:ln w="0">
              <a:solidFill>
                <a:srgbClr val="000000"/>
              </a:solidFill>
              <a:round/>
              <a:headEnd/>
              <a:tailEnd/>
            </a:ln>
          </p:spPr>
          <p:txBody>
            <a:bodyPr/>
            <a:lstStyle/>
            <a:p>
              <a:endParaRPr lang="es-ES_tradnl" sz="1400"/>
            </a:p>
          </p:txBody>
        </p:sp>
        <p:sp>
          <p:nvSpPr>
            <p:cNvPr id="983" name="Freeform 98"/>
            <p:cNvSpPr>
              <a:spLocks/>
            </p:cNvSpPr>
            <p:nvPr/>
          </p:nvSpPr>
          <p:spPr bwMode="auto">
            <a:xfrm>
              <a:off x="3959225" y="3951288"/>
              <a:ext cx="231775" cy="357187"/>
            </a:xfrm>
            <a:custGeom>
              <a:avLst/>
              <a:gdLst>
                <a:gd name="T0" fmla="*/ 56 w 130"/>
                <a:gd name="T1" fmla="*/ 225 h 242"/>
                <a:gd name="T2" fmla="*/ 73 w 130"/>
                <a:gd name="T3" fmla="*/ 242 h 242"/>
                <a:gd name="T4" fmla="*/ 130 w 130"/>
                <a:gd name="T5" fmla="*/ 213 h 242"/>
                <a:gd name="T6" fmla="*/ 73 w 130"/>
                <a:gd name="T7" fmla="*/ 90 h 242"/>
                <a:gd name="T8" fmla="*/ 0 w 130"/>
                <a:gd name="T9" fmla="*/ 27 h 242"/>
                <a:gd name="T10" fmla="*/ 8 w 130"/>
                <a:gd name="T11" fmla="*/ 0 h 242"/>
              </a:gdLst>
              <a:ahLst/>
              <a:cxnLst>
                <a:cxn ang="0">
                  <a:pos x="T0" y="T1"/>
                </a:cxn>
                <a:cxn ang="0">
                  <a:pos x="T2" y="T3"/>
                </a:cxn>
                <a:cxn ang="0">
                  <a:pos x="T4" y="T5"/>
                </a:cxn>
                <a:cxn ang="0">
                  <a:pos x="T6" y="T7"/>
                </a:cxn>
                <a:cxn ang="0">
                  <a:pos x="T8" y="T9"/>
                </a:cxn>
                <a:cxn ang="0">
                  <a:pos x="T10" y="T11"/>
                </a:cxn>
              </a:cxnLst>
              <a:rect l="0" t="0" r="r" b="b"/>
              <a:pathLst>
                <a:path w="130" h="242">
                  <a:moveTo>
                    <a:pt x="56" y="225"/>
                  </a:moveTo>
                  <a:lnTo>
                    <a:pt x="73" y="242"/>
                  </a:lnTo>
                  <a:lnTo>
                    <a:pt x="130" y="213"/>
                  </a:lnTo>
                  <a:lnTo>
                    <a:pt x="73" y="90"/>
                  </a:lnTo>
                  <a:lnTo>
                    <a:pt x="0" y="27"/>
                  </a:lnTo>
                  <a:lnTo>
                    <a:pt x="8" y="0"/>
                  </a:lnTo>
                </a:path>
              </a:pathLst>
            </a:custGeom>
            <a:solidFill>
              <a:srgbClr val="CCECFF"/>
            </a:solidFill>
            <a:ln w="0">
              <a:solidFill>
                <a:srgbClr val="000000"/>
              </a:solidFill>
              <a:prstDash val="solid"/>
              <a:round/>
              <a:headEnd/>
              <a:tailEnd/>
            </a:ln>
          </p:spPr>
          <p:txBody>
            <a:bodyPr/>
            <a:lstStyle/>
            <a:p>
              <a:endParaRPr lang="es-ES_tradnl" sz="1400"/>
            </a:p>
          </p:txBody>
        </p:sp>
        <p:sp>
          <p:nvSpPr>
            <p:cNvPr id="984" name="Line 99"/>
            <p:cNvSpPr>
              <a:spLocks noChangeShapeType="1"/>
            </p:cNvSpPr>
            <p:nvPr/>
          </p:nvSpPr>
          <p:spPr bwMode="auto">
            <a:xfrm flipV="1">
              <a:off x="3698875" y="4519613"/>
              <a:ext cx="3175" cy="9525"/>
            </a:xfrm>
            <a:prstGeom prst="line">
              <a:avLst/>
            </a:prstGeom>
            <a:noFill/>
            <a:ln w="0">
              <a:solidFill>
                <a:srgbClr val="000000"/>
              </a:solidFill>
              <a:round/>
              <a:headEnd/>
              <a:tailEnd/>
            </a:ln>
          </p:spPr>
          <p:txBody>
            <a:bodyPr/>
            <a:lstStyle/>
            <a:p>
              <a:endParaRPr lang="es-ES_tradnl" sz="1400"/>
            </a:p>
          </p:txBody>
        </p:sp>
        <p:sp>
          <p:nvSpPr>
            <p:cNvPr id="985" name="Line 100"/>
            <p:cNvSpPr>
              <a:spLocks noChangeShapeType="1"/>
            </p:cNvSpPr>
            <p:nvPr/>
          </p:nvSpPr>
          <p:spPr bwMode="auto">
            <a:xfrm>
              <a:off x="3698875" y="4519613"/>
              <a:ext cx="14288" cy="0"/>
            </a:xfrm>
            <a:prstGeom prst="line">
              <a:avLst/>
            </a:prstGeom>
            <a:noFill/>
            <a:ln w="0">
              <a:solidFill>
                <a:srgbClr val="000000"/>
              </a:solidFill>
              <a:round/>
              <a:headEnd/>
              <a:tailEnd/>
            </a:ln>
          </p:spPr>
          <p:txBody>
            <a:bodyPr/>
            <a:lstStyle/>
            <a:p>
              <a:endParaRPr lang="es-ES_tradnl" sz="1400"/>
            </a:p>
          </p:txBody>
        </p:sp>
        <p:sp>
          <p:nvSpPr>
            <p:cNvPr id="986" name="Line 101"/>
            <p:cNvSpPr>
              <a:spLocks noChangeShapeType="1"/>
            </p:cNvSpPr>
            <p:nvPr/>
          </p:nvSpPr>
          <p:spPr bwMode="auto">
            <a:xfrm>
              <a:off x="3713163" y="4519613"/>
              <a:ext cx="1587" cy="9525"/>
            </a:xfrm>
            <a:prstGeom prst="line">
              <a:avLst/>
            </a:prstGeom>
            <a:noFill/>
            <a:ln w="0">
              <a:solidFill>
                <a:srgbClr val="000000"/>
              </a:solidFill>
              <a:round/>
              <a:headEnd/>
              <a:tailEnd/>
            </a:ln>
          </p:spPr>
          <p:txBody>
            <a:bodyPr/>
            <a:lstStyle/>
            <a:p>
              <a:endParaRPr lang="es-ES_tradnl" sz="1400"/>
            </a:p>
          </p:txBody>
        </p:sp>
        <p:sp>
          <p:nvSpPr>
            <p:cNvPr id="987" name="Line 102"/>
            <p:cNvSpPr>
              <a:spLocks noChangeShapeType="1"/>
            </p:cNvSpPr>
            <p:nvPr/>
          </p:nvSpPr>
          <p:spPr bwMode="auto">
            <a:xfrm flipH="1">
              <a:off x="3698875" y="4529138"/>
              <a:ext cx="14288" cy="0"/>
            </a:xfrm>
            <a:prstGeom prst="line">
              <a:avLst/>
            </a:prstGeom>
            <a:noFill/>
            <a:ln w="0">
              <a:solidFill>
                <a:srgbClr val="000000"/>
              </a:solidFill>
              <a:round/>
              <a:headEnd/>
              <a:tailEnd/>
            </a:ln>
          </p:spPr>
          <p:txBody>
            <a:bodyPr/>
            <a:lstStyle/>
            <a:p>
              <a:endParaRPr lang="es-ES_tradnl" sz="1400"/>
            </a:p>
          </p:txBody>
        </p:sp>
        <p:sp>
          <p:nvSpPr>
            <p:cNvPr id="988" name="Line 103"/>
            <p:cNvSpPr>
              <a:spLocks noChangeShapeType="1"/>
            </p:cNvSpPr>
            <p:nvPr/>
          </p:nvSpPr>
          <p:spPr bwMode="auto">
            <a:xfrm flipV="1">
              <a:off x="3914775" y="4508500"/>
              <a:ext cx="0" cy="12700"/>
            </a:xfrm>
            <a:prstGeom prst="line">
              <a:avLst/>
            </a:prstGeom>
            <a:noFill/>
            <a:ln w="0">
              <a:solidFill>
                <a:srgbClr val="000000"/>
              </a:solidFill>
              <a:round/>
              <a:headEnd/>
              <a:tailEnd/>
            </a:ln>
          </p:spPr>
          <p:txBody>
            <a:bodyPr/>
            <a:lstStyle/>
            <a:p>
              <a:endParaRPr lang="es-ES_tradnl" sz="1400"/>
            </a:p>
          </p:txBody>
        </p:sp>
        <p:sp>
          <p:nvSpPr>
            <p:cNvPr id="989" name="Line 104"/>
            <p:cNvSpPr>
              <a:spLocks noChangeShapeType="1"/>
            </p:cNvSpPr>
            <p:nvPr/>
          </p:nvSpPr>
          <p:spPr bwMode="auto">
            <a:xfrm>
              <a:off x="3914775" y="4508500"/>
              <a:ext cx="14288" cy="0"/>
            </a:xfrm>
            <a:prstGeom prst="line">
              <a:avLst/>
            </a:prstGeom>
            <a:noFill/>
            <a:ln w="0">
              <a:solidFill>
                <a:srgbClr val="000000"/>
              </a:solidFill>
              <a:round/>
              <a:headEnd/>
              <a:tailEnd/>
            </a:ln>
          </p:spPr>
          <p:txBody>
            <a:bodyPr/>
            <a:lstStyle/>
            <a:p>
              <a:endParaRPr lang="es-ES_tradnl" sz="1400"/>
            </a:p>
          </p:txBody>
        </p:sp>
        <p:sp>
          <p:nvSpPr>
            <p:cNvPr id="990" name="Line 105"/>
            <p:cNvSpPr>
              <a:spLocks noChangeShapeType="1"/>
            </p:cNvSpPr>
            <p:nvPr/>
          </p:nvSpPr>
          <p:spPr bwMode="auto">
            <a:xfrm>
              <a:off x="3929063" y="4508500"/>
              <a:ext cx="0" cy="12700"/>
            </a:xfrm>
            <a:prstGeom prst="line">
              <a:avLst/>
            </a:prstGeom>
            <a:noFill/>
            <a:ln w="0">
              <a:solidFill>
                <a:srgbClr val="000000"/>
              </a:solidFill>
              <a:round/>
              <a:headEnd/>
              <a:tailEnd/>
            </a:ln>
          </p:spPr>
          <p:txBody>
            <a:bodyPr/>
            <a:lstStyle/>
            <a:p>
              <a:endParaRPr lang="es-ES_tradnl" sz="1400"/>
            </a:p>
          </p:txBody>
        </p:sp>
        <p:sp>
          <p:nvSpPr>
            <p:cNvPr id="991" name="Line 106"/>
            <p:cNvSpPr>
              <a:spLocks noChangeShapeType="1"/>
            </p:cNvSpPr>
            <p:nvPr/>
          </p:nvSpPr>
          <p:spPr bwMode="auto">
            <a:xfrm flipH="1">
              <a:off x="3914775" y="4521200"/>
              <a:ext cx="14288" cy="0"/>
            </a:xfrm>
            <a:prstGeom prst="line">
              <a:avLst/>
            </a:prstGeom>
            <a:noFill/>
            <a:ln w="0">
              <a:solidFill>
                <a:srgbClr val="000000"/>
              </a:solidFill>
              <a:round/>
              <a:headEnd/>
              <a:tailEnd/>
            </a:ln>
          </p:spPr>
          <p:txBody>
            <a:bodyPr/>
            <a:lstStyle/>
            <a:p>
              <a:endParaRPr lang="es-ES_tradnl" sz="1400"/>
            </a:p>
          </p:txBody>
        </p:sp>
        <p:sp>
          <p:nvSpPr>
            <p:cNvPr id="992" name="Line 107"/>
            <p:cNvSpPr>
              <a:spLocks noChangeShapeType="1"/>
            </p:cNvSpPr>
            <p:nvPr/>
          </p:nvSpPr>
          <p:spPr bwMode="auto">
            <a:xfrm flipV="1">
              <a:off x="4219575" y="3832225"/>
              <a:ext cx="0" cy="6350"/>
            </a:xfrm>
            <a:prstGeom prst="line">
              <a:avLst/>
            </a:prstGeom>
            <a:noFill/>
            <a:ln w="0">
              <a:solidFill>
                <a:srgbClr val="000000"/>
              </a:solidFill>
              <a:round/>
              <a:headEnd/>
              <a:tailEnd/>
            </a:ln>
          </p:spPr>
          <p:txBody>
            <a:bodyPr/>
            <a:lstStyle/>
            <a:p>
              <a:endParaRPr lang="es-ES_tradnl" sz="1400"/>
            </a:p>
          </p:txBody>
        </p:sp>
        <p:sp>
          <p:nvSpPr>
            <p:cNvPr id="993" name="Line 108"/>
            <p:cNvSpPr>
              <a:spLocks noChangeShapeType="1"/>
            </p:cNvSpPr>
            <p:nvPr/>
          </p:nvSpPr>
          <p:spPr bwMode="auto">
            <a:xfrm>
              <a:off x="4219575" y="3832225"/>
              <a:ext cx="15875" cy="0"/>
            </a:xfrm>
            <a:prstGeom prst="line">
              <a:avLst/>
            </a:prstGeom>
            <a:noFill/>
            <a:ln w="0">
              <a:solidFill>
                <a:srgbClr val="000000"/>
              </a:solidFill>
              <a:round/>
              <a:headEnd/>
              <a:tailEnd/>
            </a:ln>
          </p:spPr>
          <p:txBody>
            <a:bodyPr/>
            <a:lstStyle/>
            <a:p>
              <a:endParaRPr lang="es-ES_tradnl" sz="1400"/>
            </a:p>
          </p:txBody>
        </p:sp>
        <p:sp>
          <p:nvSpPr>
            <p:cNvPr id="994" name="Line 109"/>
            <p:cNvSpPr>
              <a:spLocks noChangeShapeType="1"/>
            </p:cNvSpPr>
            <p:nvPr/>
          </p:nvSpPr>
          <p:spPr bwMode="auto">
            <a:xfrm>
              <a:off x="4235450" y="3832225"/>
              <a:ext cx="0" cy="6350"/>
            </a:xfrm>
            <a:prstGeom prst="line">
              <a:avLst/>
            </a:prstGeom>
            <a:noFill/>
            <a:ln w="0">
              <a:solidFill>
                <a:srgbClr val="000000"/>
              </a:solidFill>
              <a:round/>
              <a:headEnd/>
              <a:tailEnd/>
            </a:ln>
          </p:spPr>
          <p:txBody>
            <a:bodyPr/>
            <a:lstStyle/>
            <a:p>
              <a:endParaRPr lang="es-ES_tradnl" sz="1400"/>
            </a:p>
          </p:txBody>
        </p:sp>
        <p:sp>
          <p:nvSpPr>
            <p:cNvPr id="995" name="Line 110"/>
            <p:cNvSpPr>
              <a:spLocks noChangeShapeType="1"/>
            </p:cNvSpPr>
            <p:nvPr/>
          </p:nvSpPr>
          <p:spPr bwMode="auto">
            <a:xfrm flipH="1">
              <a:off x="4219575" y="3838575"/>
              <a:ext cx="15875" cy="3175"/>
            </a:xfrm>
            <a:prstGeom prst="line">
              <a:avLst/>
            </a:prstGeom>
            <a:noFill/>
            <a:ln w="0">
              <a:solidFill>
                <a:srgbClr val="000000"/>
              </a:solidFill>
              <a:round/>
              <a:headEnd/>
              <a:tailEnd/>
            </a:ln>
          </p:spPr>
          <p:txBody>
            <a:bodyPr/>
            <a:lstStyle/>
            <a:p>
              <a:endParaRPr lang="es-ES_tradnl" sz="1400"/>
            </a:p>
          </p:txBody>
        </p:sp>
        <p:sp>
          <p:nvSpPr>
            <p:cNvPr id="996" name="Freeform 111"/>
            <p:cNvSpPr>
              <a:spLocks/>
            </p:cNvSpPr>
            <p:nvPr/>
          </p:nvSpPr>
          <p:spPr bwMode="auto">
            <a:xfrm>
              <a:off x="3163888" y="3162300"/>
              <a:ext cx="139700" cy="252413"/>
            </a:xfrm>
            <a:custGeom>
              <a:avLst/>
              <a:gdLst>
                <a:gd name="T0" fmla="*/ 54 w 77"/>
                <a:gd name="T1" fmla="*/ 170 h 170"/>
                <a:gd name="T2" fmla="*/ 77 w 77"/>
                <a:gd name="T3" fmla="*/ 50 h 170"/>
                <a:gd name="T4" fmla="*/ 0 w 77"/>
                <a:gd name="T5" fmla="*/ 0 h 170"/>
              </a:gdLst>
              <a:ahLst/>
              <a:cxnLst>
                <a:cxn ang="0">
                  <a:pos x="T0" y="T1"/>
                </a:cxn>
                <a:cxn ang="0">
                  <a:pos x="T2" y="T3"/>
                </a:cxn>
                <a:cxn ang="0">
                  <a:pos x="T4" y="T5"/>
                </a:cxn>
              </a:cxnLst>
              <a:rect l="0" t="0" r="r" b="b"/>
              <a:pathLst>
                <a:path w="77" h="170">
                  <a:moveTo>
                    <a:pt x="54" y="170"/>
                  </a:moveTo>
                  <a:lnTo>
                    <a:pt x="77" y="50"/>
                  </a:lnTo>
                  <a:lnTo>
                    <a:pt x="0" y="0"/>
                  </a:lnTo>
                </a:path>
              </a:pathLst>
            </a:custGeom>
            <a:solidFill>
              <a:srgbClr val="CCECFF"/>
            </a:solidFill>
            <a:ln w="0">
              <a:solidFill>
                <a:srgbClr val="000000"/>
              </a:solidFill>
              <a:prstDash val="solid"/>
              <a:round/>
              <a:headEnd/>
              <a:tailEnd/>
            </a:ln>
          </p:spPr>
          <p:txBody>
            <a:bodyPr/>
            <a:lstStyle/>
            <a:p>
              <a:endParaRPr lang="es-ES_tradnl" sz="1400"/>
            </a:p>
          </p:txBody>
        </p:sp>
        <p:sp>
          <p:nvSpPr>
            <p:cNvPr id="997" name="Freeform 112"/>
            <p:cNvSpPr>
              <a:spLocks/>
            </p:cNvSpPr>
            <p:nvPr/>
          </p:nvSpPr>
          <p:spPr bwMode="auto">
            <a:xfrm>
              <a:off x="2019300" y="3090863"/>
              <a:ext cx="1144588" cy="152400"/>
            </a:xfrm>
            <a:custGeom>
              <a:avLst/>
              <a:gdLst>
                <a:gd name="T0" fmla="*/ 0 w 635"/>
                <a:gd name="T1" fmla="*/ 101 h 101"/>
                <a:gd name="T2" fmla="*/ 190 w 635"/>
                <a:gd name="T3" fmla="*/ 38 h 101"/>
                <a:gd name="T4" fmla="*/ 413 w 635"/>
                <a:gd name="T5" fmla="*/ 40 h 101"/>
                <a:gd name="T6" fmla="*/ 411 w 635"/>
                <a:gd name="T7" fmla="*/ 25 h 101"/>
                <a:gd name="T8" fmla="*/ 532 w 635"/>
                <a:gd name="T9" fmla="*/ 23 h 101"/>
                <a:gd name="T10" fmla="*/ 559 w 635"/>
                <a:gd name="T11" fmla="*/ 0 h 101"/>
                <a:gd name="T12" fmla="*/ 635 w 635"/>
                <a:gd name="T13" fmla="*/ 48 h 101"/>
              </a:gdLst>
              <a:ahLst/>
              <a:cxnLst>
                <a:cxn ang="0">
                  <a:pos x="T0" y="T1"/>
                </a:cxn>
                <a:cxn ang="0">
                  <a:pos x="T2" y="T3"/>
                </a:cxn>
                <a:cxn ang="0">
                  <a:pos x="T4" y="T5"/>
                </a:cxn>
                <a:cxn ang="0">
                  <a:pos x="T6" y="T7"/>
                </a:cxn>
                <a:cxn ang="0">
                  <a:pos x="T8" y="T9"/>
                </a:cxn>
                <a:cxn ang="0">
                  <a:pos x="T10" y="T11"/>
                </a:cxn>
                <a:cxn ang="0">
                  <a:pos x="T12" y="T13"/>
                </a:cxn>
              </a:cxnLst>
              <a:rect l="0" t="0" r="r" b="b"/>
              <a:pathLst>
                <a:path w="635" h="101">
                  <a:moveTo>
                    <a:pt x="0" y="101"/>
                  </a:moveTo>
                  <a:lnTo>
                    <a:pt x="190" y="38"/>
                  </a:lnTo>
                  <a:lnTo>
                    <a:pt x="413" y="40"/>
                  </a:lnTo>
                  <a:lnTo>
                    <a:pt x="411" y="25"/>
                  </a:lnTo>
                  <a:lnTo>
                    <a:pt x="532" y="23"/>
                  </a:lnTo>
                  <a:lnTo>
                    <a:pt x="559" y="0"/>
                  </a:lnTo>
                  <a:lnTo>
                    <a:pt x="635" y="48"/>
                  </a:lnTo>
                </a:path>
              </a:pathLst>
            </a:custGeom>
            <a:solidFill>
              <a:srgbClr val="CCECFF"/>
            </a:solidFill>
            <a:ln w="0">
              <a:solidFill>
                <a:srgbClr val="000000"/>
              </a:solidFill>
              <a:prstDash val="solid"/>
              <a:round/>
              <a:headEnd/>
              <a:tailEnd/>
            </a:ln>
          </p:spPr>
          <p:txBody>
            <a:bodyPr/>
            <a:lstStyle/>
            <a:p>
              <a:endParaRPr lang="es-ES_tradnl" sz="1400"/>
            </a:p>
          </p:txBody>
        </p:sp>
        <p:sp>
          <p:nvSpPr>
            <p:cNvPr id="998" name="Line 113"/>
            <p:cNvSpPr>
              <a:spLocks noChangeShapeType="1"/>
            </p:cNvSpPr>
            <p:nvPr/>
          </p:nvSpPr>
          <p:spPr bwMode="auto">
            <a:xfrm flipH="1" flipV="1">
              <a:off x="2019300" y="3243263"/>
              <a:ext cx="39688" cy="87312"/>
            </a:xfrm>
            <a:prstGeom prst="line">
              <a:avLst/>
            </a:prstGeom>
            <a:noFill/>
            <a:ln w="0">
              <a:solidFill>
                <a:srgbClr val="000000"/>
              </a:solidFill>
              <a:round/>
              <a:headEnd/>
              <a:tailEnd/>
            </a:ln>
          </p:spPr>
          <p:txBody>
            <a:bodyPr/>
            <a:lstStyle/>
            <a:p>
              <a:endParaRPr lang="es-ES_tradnl" sz="1400"/>
            </a:p>
          </p:txBody>
        </p:sp>
        <p:sp>
          <p:nvSpPr>
            <p:cNvPr id="999" name="Line 114"/>
            <p:cNvSpPr>
              <a:spLocks noChangeShapeType="1"/>
            </p:cNvSpPr>
            <p:nvPr/>
          </p:nvSpPr>
          <p:spPr bwMode="auto">
            <a:xfrm flipV="1">
              <a:off x="2019300" y="2820988"/>
              <a:ext cx="25400" cy="422275"/>
            </a:xfrm>
            <a:prstGeom prst="line">
              <a:avLst/>
            </a:prstGeom>
            <a:noFill/>
            <a:ln w="0">
              <a:solidFill>
                <a:srgbClr val="000000"/>
              </a:solidFill>
              <a:round/>
              <a:headEnd/>
              <a:tailEnd/>
            </a:ln>
          </p:spPr>
          <p:txBody>
            <a:bodyPr/>
            <a:lstStyle/>
            <a:p>
              <a:endParaRPr lang="es-ES_tradnl" sz="1400"/>
            </a:p>
          </p:txBody>
        </p:sp>
        <p:sp>
          <p:nvSpPr>
            <p:cNvPr id="1000" name="Freeform 115"/>
            <p:cNvSpPr>
              <a:spLocks/>
            </p:cNvSpPr>
            <p:nvPr/>
          </p:nvSpPr>
          <p:spPr bwMode="auto">
            <a:xfrm>
              <a:off x="409575" y="2963863"/>
              <a:ext cx="1158875" cy="158750"/>
            </a:xfrm>
            <a:custGeom>
              <a:avLst/>
              <a:gdLst>
                <a:gd name="T0" fmla="*/ 643 w 643"/>
                <a:gd name="T1" fmla="*/ 69 h 106"/>
                <a:gd name="T2" fmla="*/ 579 w 643"/>
                <a:gd name="T3" fmla="*/ 100 h 106"/>
                <a:gd name="T4" fmla="*/ 545 w 643"/>
                <a:gd name="T5" fmla="*/ 89 h 106"/>
                <a:gd name="T6" fmla="*/ 501 w 643"/>
                <a:gd name="T7" fmla="*/ 106 h 106"/>
                <a:gd name="T8" fmla="*/ 443 w 643"/>
                <a:gd name="T9" fmla="*/ 89 h 106"/>
                <a:gd name="T10" fmla="*/ 441 w 643"/>
                <a:gd name="T11" fmla="*/ 85 h 106"/>
                <a:gd name="T12" fmla="*/ 439 w 643"/>
                <a:gd name="T13" fmla="*/ 73 h 106"/>
                <a:gd name="T14" fmla="*/ 431 w 643"/>
                <a:gd name="T15" fmla="*/ 60 h 106"/>
                <a:gd name="T16" fmla="*/ 422 w 643"/>
                <a:gd name="T17" fmla="*/ 50 h 106"/>
                <a:gd name="T18" fmla="*/ 397 w 643"/>
                <a:gd name="T19" fmla="*/ 37 h 106"/>
                <a:gd name="T20" fmla="*/ 366 w 643"/>
                <a:gd name="T21" fmla="*/ 27 h 106"/>
                <a:gd name="T22" fmla="*/ 347 w 643"/>
                <a:gd name="T23" fmla="*/ 21 h 106"/>
                <a:gd name="T24" fmla="*/ 322 w 643"/>
                <a:gd name="T25" fmla="*/ 21 h 106"/>
                <a:gd name="T26" fmla="*/ 312 w 643"/>
                <a:gd name="T27" fmla="*/ 6 h 106"/>
                <a:gd name="T28" fmla="*/ 144 w 643"/>
                <a:gd name="T29" fmla="*/ 10 h 106"/>
                <a:gd name="T30" fmla="*/ 0 w 643"/>
                <a:gd name="T31"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3" h="106">
                  <a:moveTo>
                    <a:pt x="643" y="69"/>
                  </a:moveTo>
                  <a:lnTo>
                    <a:pt x="579" y="100"/>
                  </a:lnTo>
                  <a:lnTo>
                    <a:pt x="545" y="89"/>
                  </a:lnTo>
                  <a:lnTo>
                    <a:pt x="501" y="106"/>
                  </a:lnTo>
                  <a:lnTo>
                    <a:pt x="443" y="89"/>
                  </a:lnTo>
                  <a:lnTo>
                    <a:pt x="441" y="85"/>
                  </a:lnTo>
                  <a:lnTo>
                    <a:pt x="439" y="73"/>
                  </a:lnTo>
                  <a:lnTo>
                    <a:pt x="431" y="60"/>
                  </a:lnTo>
                  <a:lnTo>
                    <a:pt x="422" y="50"/>
                  </a:lnTo>
                  <a:lnTo>
                    <a:pt x="397" y="37"/>
                  </a:lnTo>
                  <a:lnTo>
                    <a:pt x="366" y="27"/>
                  </a:lnTo>
                  <a:lnTo>
                    <a:pt x="347" y="21"/>
                  </a:lnTo>
                  <a:lnTo>
                    <a:pt x="322" y="21"/>
                  </a:lnTo>
                  <a:lnTo>
                    <a:pt x="312" y="6"/>
                  </a:lnTo>
                  <a:lnTo>
                    <a:pt x="144" y="10"/>
                  </a:lnTo>
                  <a:lnTo>
                    <a:pt x="0" y="0"/>
                  </a:lnTo>
                </a:path>
              </a:pathLst>
            </a:custGeom>
            <a:solidFill>
              <a:srgbClr val="CCECFF"/>
            </a:solidFill>
            <a:ln w="0">
              <a:solidFill>
                <a:srgbClr val="000000"/>
              </a:solidFill>
              <a:prstDash val="solid"/>
              <a:round/>
              <a:headEnd/>
              <a:tailEnd/>
            </a:ln>
          </p:spPr>
          <p:txBody>
            <a:bodyPr/>
            <a:lstStyle/>
            <a:p>
              <a:endParaRPr lang="es-ES_tradnl" sz="1400"/>
            </a:p>
          </p:txBody>
        </p:sp>
        <p:sp>
          <p:nvSpPr>
            <p:cNvPr id="1001" name="Freeform 116"/>
            <p:cNvSpPr>
              <a:spLocks/>
            </p:cNvSpPr>
            <p:nvPr/>
          </p:nvSpPr>
          <p:spPr bwMode="auto">
            <a:xfrm>
              <a:off x="1568450" y="2820988"/>
              <a:ext cx="476250" cy="244475"/>
            </a:xfrm>
            <a:custGeom>
              <a:avLst/>
              <a:gdLst>
                <a:gd name="T0" fmla="*/ 0 w 263"/>
                <a:gd name="T1" fmla="*/ 169 h 169"/>
                <a:gd name="T2" fmla="*/ 115 w 263"/>
                <a:gd name="T3" fmla="*/ 118 h 169"/>
                <a:gd name="T4" fmla="*/ 74 w 263"/>
                <a:gd name="T5" fmla="*/ 73 h 169"/>
                <a:gd name="T6" fmla="*/ 263 w 263"/>
                <a:gd name="T7" fmla="*/ 0 h 169"/>
              </a:gdLst>
              <a:ahLst/>
              <a:cxnLst>
                <a:cxn ang="0">
                  <a:pos x="T0" y="T1"/>
                </a:cxn>
                <a:cxn ang="0">
                  <a:pos x="T2" y="T3"/>
                </a:cxn>
                <a:cxn ang="0">
                  <a:pos x="T4" y="T5"/>
                </a:cxn>
                <a:cxn ang="0">
                  <a:pos x="T6" y="T7"/>
                </a:cxn>
              </a:cxnLst>
              <a:rect l="0" t="0" r="r" b="b"/>
              <a:pathLst>
                <a:path w="263" h="169">
                  <a:moveTo>
                    <a:pt x="0" y="169"/>
                  </a:moveTo>
                  <a:lnTo>
                    <a:pt x="115" y="118"/>
                  </a:lnTo>
                  <a:lnTo>
                    <a:pt x="74" y="73"/>
                  </a:lnTo>
                  <a:lnTo>
                    <a:pt x="263" y="0"/>
                  </a:lnTo>
                </a:path>
              </a:pathLst>
            </a:custGeom>
            <a:solidFill>
              <a:srgbClr val="CCECFF"/>
            </a:solidFill>
            <a:ln w="0">
              <a:solidFill>
                <a:srgbClr val="000000"/>
              </a:solidFill>
              <a:prstDash val="solid"/>
              <a:round/>
              <a:headEnd/>
              <a:tailEnd/>
            </a:ln>
          </p:spPr>
          <p:txBody>
            <a:bodyPr/>
            <a:lstStyle/>
            <a:p>
              <a:endParaRPr lang="es-ES_tradnl" sz="1400"/>
            </a:p>
          </p:txBody>
        </p:sp>
        <p:sp>
          <p:nvSpPr>
            <p:cNvPr id="1002" name="Freeform 117"/>
            <p:cNvSpPr>
              <a:spLocks/>
            </p:cNvSpPr>
            <p:nvPr/>
          </p:nvSpPr>
          <p:spPr bwMode="auto">
            <a:xfrm>
              <a:off x="2327275" y="1414463"/>
              <a:ext cx="911225" cy="387350"/>
            </a:xfrm>
            <a:custGeom>
              <a:avLst/>
              <a:gdLst>
                <a:gd name="T0" fmla="*/ 505 w 505"/>
                <a:gd name="T1" fmla="*/ 224 h 266"/>
                <a:gd name="T2" fmla="*/ 315 w 505"/>
                <a:gd name="T3" fmla="*/ 266 h 266"/>
                <a:gd name="T4" fmla="*/ 0 w 505"/>
                <a:gd name="T5" fmla="*/ 0 h 266"/>
              </a:gdLst>
              <a:ahLst/>
              <a:cxnLst>
                <a:cxn ang="0">
                  <a:pos x="T0" y="T1"/>
                </a:cxn>
                <a:cxn ang="0">
                  <a:pos x="T2" y="T3"/>
                </a:cxn>
                <a:cxn ang="0">
                  <a:pos x="T4" y="T5"/>
                </a:cxn>
              </a:cxnLst>
              <a:rect l="0" t="0" r="r" b="b"/>
              <a:pathLst>
                <a:path w="505" h="266">
                  <a:moveTo>
                    <a:pt x="505" y="224"/>
                  </a:moveTo>
                  <a:lnTo>
                    <a:pt x="315" y="266"/>
                  </a:lnTo>
                  <a:lnTo>
                    <a:pt x="0" y="0"/>
                  </a:lnTo>
                </a:path>
              </a:pathLst>
            </a:custGeom>
            <a:noFill/>
            <a:ln w="0">
              <a:solidFill>
                <a:srgbClr val="000000"/>
              </a:solidFill>
              <a:prstDash val="solid"/>
              <a:round/>
              <a:headEnd/>
              <a:tailEnd/>
            </a:ln>
            <a:extLst>
              <a:ext uri="{909E8E84-426E-40DD-AFC4-6F175D3DCCD1}">
                <a14:hiddenFill xmlns:a14="http://schemas.microsoft.com/office/drawing/2010/main">
                  <a:solidFill>
                    <a:srgbClr val="CCECFF"/>
                  </a:solidFill>
                </a14:hiddenFill>
              </a:ext>
            </a:extLst>
          </p:spPr>
          <p:txBody>
            <a:bodyPr/>
            <a:lstStyle/>
            <a:p>
              <a:endParaRPr lang="es-ES_tradnl" sz="1400"/>
            </a:p>
          </p:txBody>
        </p:sp>
        <p:sp>
          <p:nvSpPr>
            <p:cNvPr id="1003" name="Line 118"/>
            <p:cNvSpPr>
              <a:spLocks noChangeShapeType="1"/>
            </p:cNvSpPr>
            <p:nvPr/>
          </p:nvSpPr>
          <p:spPr bwMode="auto">
            <a:xfrm flipH="1" flipV="1">
              <a:off x="3354388" y="1835150"/>
              <a:ext cx="288925" cy="31750"/>
            </a:xfrm>
            <a:prstGeom prst="line">
              <a:avLst/>
            </a:prstGeom>
            <a:noFill/>
            <a:ln w="0">
              <a:solidFill>
                <a:srgbClr val="000000"/>
              </a:solidFill>
              <a:round/>
              <a:headEnd/>
              <a:tailEnd/>
            </a:ln>
          </p:spPr>
          <p:txBody>
            <a:bodyPr/>
            <a:lstStyle/>
            <a:p>
              <a:endParaRPr lang="es-ES_tradnl" sz="1400"/>
            </a:p>
          </p:txBody>
        </p:sp>
        <p:sp>
          <p:nvSpPr>
            <p:cNvPr id="1004" name="Line 119"/>
            <p:cNvSpPr>
              <a:spLocks noChangeShapeType="1"/>
            </p:cNvSpPr>
            <p:nvPr/>
          </p:nvSpPr>
          <p:spPr bwMode="auto">
            <a:xfrm flipH="1" flipV="1">
              <a:off x="3238500" y="1741488"/>
              <a:ext cx="115888" cy="93662"/>
            </a:xfrm>
            <a:prstGeom prst="line">
              <a:avLst/>
            </a:prstGeom>
            <a:noFill/>
            <a:ln w="0">
              <a:solidFill>
                <a:srgbClr val="000000"/>
              </a:solidFill>
              <a:round/>
              <a:headEnd/>
              <a:tailEnd/>
            </a:ln>
          </p:spPr>
          <p:txBody>
            <a:bodyPr/>
            <a:lstStyle/>
            <a:p>
              <a:endParaRPr lang="es-ES_tradnl" sz="1400"/>
            </a:p>
          </p:txBody>
        </p:sp>
        <p:sp>
          <p:nvSpPr>
            <p:cNvPr id="1005" name="Freeform 120"/>
            <p:cNvSpPr>
              <a:spLocks/>
            </p:cNvSpPr>
            <p:nvPr/>
          </p:nvSpPr>
          <p:spPr bwMode="auto">
            <a:xfrm>
              <a:off x="3238500" y="995363"/>
              <a:ext cx="469900" cy="746125"/>
            </a:xfrm>
            <a:custGeom>
              <a:avLst/>
              <a:gdLst>
                <a:gd name="T0" fmla="*/ 261 w 261"/>
                <a:gd name="T1" fmla="*/ 0 h 508"/>
                <a:gd name="T2" fmla="*/ 115 w 261"/>
                <a:gd name="T3" fmla="*/ 117 h 508"/>
                <a:gd name="T4" fmla="*/ 44 w 261"/>
                <a:gd name="T5" fmla="*/ 293 h 508"/>
                <a:gd name="T6" fmla="*/ 55 w 261"/>
                <a:gd name="T7" fmla="*/ 397 h 508"/>
                <a:gd name="T8" fmla="*/ 0 w 261"/>
                <a:gd name="T9" fmla="*/ 508 h 508"/>
              </a:gdLst>
              <a:ahLst/>
              <a:cxnLst>
                <a:cxn ang="0">
                  <a:pos x="T0" y="T1"/>
                </a:cxn>
                <a:cxn ang="0">
                  <a:pos x="T2" y="T3"/>
                </a:cxn>
                <a:cxn ang="0">
                  <a:pos x="T4" y="T5"/>
                </a:cxn>
                <a:cxn ang="0">
                  <a:pos x="T6" y="T7"/>
                </a:cxn>
                <a:cxn ang="0">
                  <a:pos x="T8" y="T9"/>
                </a:cxn>
              </a:cxnLst>
              <a:rect l="0" t="0" r="r" b="b"/>
              <a:pathLst>
                <a:path w="261" h="508">
                  <a:moveTo>
                    <a:pt x="261" y="0"/>
                  </a:moveTo>
                  <a:lnTo>
                    <a:pt x="115" y="117"/>
                  </a:lnTo>
                  <a:lnTo>
                    <a:pt x="44" y="293"/>
                  </a:lnTo>
                  <a:lnTo>
                    <a:pt x="55" y="397"/>
                  </a:lnTo>
                  <a:lnTo>
                    <a:pt x="0" y="508"/>
                  </a:lnTo>
                </a:path>
              </a:pathLst>
            </a:custGeom>
            <a:solidFill>
              <a:srgbClr val="CCECFF"/>
            </a:solidFill>
            <a:ln w="0">
              <a:solidFill>
                <a:srgbClr val="000000"/>
              </a:solidFill>
              <a:prstDash val="solid"/>
              <a:round/>
              <a:headEnd/>
              <a:tailEnd/>
            </a:ln>
          </p:spPr>
          <p:txBody>
            <a:bodyPr/>
            <a:lstStyle/>
            <a:p>
              <a:endParaRPr lang="es-ES_tradnl" sz="1400"/>
            </a:p>
          </p:txBody>
        </p:sp>
        <p:sp>
          <p:nvSpPr>
            <p:cNvPr id="1006" name="Freeform 121"/>
            <p:cNvSpPr>
              <a:spLocks/>
            </p:cNvSpPr>
            <p:nvPr/>
          </p:nvSpPr>
          <p:spPr bwMode="auto">
            <a:xfrm>
              <a:off x="3540125" y="1866900"/>
              <a:ext cx="128588" cy="144463"/>
            </a:xfrm>
            <a:custGeom>
              <a:avLst/>
              <a:gdLst>
                <a:gd name="T0" fmla="*/ 0 w 71"/>
                <a:gd name="T1" fmla="*/ 102 h 102"/>
                <a:gd name="T2" fmla="*/ 17 w 71"/>
                <a:gd name="T3" fmla="*/ 96 h 102"/>
                <a:gd name="T4" fmla="*/ 13 w 71"/>
                <a:gd name="T5" fmla="*/ 73 h 102"/>
                <a:gd name="T6" fmla="*/ 71 w 71"/>
                <a:gd name="T7" fmla="*/ 59 h 102"/>
                <a:gd name="T8" fmla="*/ 61 w 71"/>
                <a:gd name="T9" fmla="*/ 0 h 102"/>
              </a:gdLst>
              <a:ahLst/>
              <a:cxnLst>
                <a:cxn ang="0">
                  <a:pos x="T0" y="T1"/>
                </a:cxn>
                <a:cxn ang="0">
                  <a:pos x="T2" y="T3"/>
                </a:cxn>
                <a:cxn ang="0">
                  <a:pos x="T4" y="T5"/>
                </a:cxn>
                <a:cxn ang="0">
                  <a:pos x="T6" y="T7"/>
                </a:cxn>
                <a:cxn ang="0">
                  <a:pos x="T8" y="T9"/>
                </a:cxn>
              </a:cxnLst>
              <a:rect l="0" t="0" r="r" b="b"/>
              <a:pathLst>
                <a:path w="71" h="102">
                  <a:moveTo>
                    <a:pt x="0" y="102"/>
                  </a:moveTo>
                  <a:lnTo>
                    <a:pt x="17" y="96"/>
                  </a:lnTo>
                  <a:lnTo>
                    <a:pt x="13" y="73"/>
                  </a:lnTo>
                  <a:lnTo>
                    <a:pt x="71" y="59"/>
                  </a:lnTo>
                  <a:lnTo>
                    <a:pt x="61" y="0"/>
                  </a:lnTo>
                </a:path>
              </a:pathLst>
            </a:custGeom>
            <a:solidFill>
              <a:srgbClr val="CCECFF"/>
            </a:solidFill>
            <a:ln w="0">
              <a:solidFill>
                <a:srgbClr val="000000"/>
              </a:solidFill>
              <a:prstDash val="solid"/>
              <a:round/>
              <a:headEnd/>
              <a:tailEnd/>
            </a:ln>
          </p:spPr>
          <p:txBody>
            <a:bodyPr/>
            <a:lstStyle/>
            <a:p>
              <a:endParaRPr lang="es-ES_tradnl" sz="1400"/>
            </a:p>
          </p:txBody>
        </p:sp>
        <p:sp>
          <p:nvSpPr>
            <p:cNvPr id="1007" name="Freeform 122"/>
            <p:cNvSpPr>
              <a:spLocks/>
            </p:cNvSpPr>
            <p:nvPr/>
          </p:nvSpPr>
          <p:spPr bwMode="auto">
            <a:xfrm>
              <a:off x="3643313" y="1662113"/>
              <a:ext cx="330200" cy="204787"/>
            </a:xfrm>
            <a:custGeom>
              <a:avLst/>
              <a:gdLst>
                <a:gd name="T0" fmla="*/ 0 w 181"/>
                <a:gd name="T1" fmla="*/ 136 h 136"/>
                <a:gd name="T2" fmla="*/ 56 w 181"/>
                <a:gd name="T3" fmla="*/ 120 h 136"/>
                <a:gd name="T4" fmla="*/ 87 w 181"/>
                <a:gd name="T5" fmla="*/ 9 h 136"/>
                <a:gd name="T6" fmla="*/ 129 w 181"/>
                <a:gd name="T7" fmla="*/ 13 h 136"/>
                <a:gd name="T8" fmla="*/ 181 w 181"/>
                <a:gd name="T9" fmla="*/ 0 h 136"/>
              </a:gdLst>
              <a:ahLst/>
              <a:cxnLst>
                <a:cxn ang="0">
                  <a:pos x="T0" y="T1"/>
                </a:cxn>
                <a:cxn ang="0">
                  <a:pos x="T2" y="T3"/>
                </a:cxn>
                <a:cxn ang="0">
                  <a:pos x="T4" y="T5"/>
                </a:cxn>
                <a:cxn ang="0">
                  <a:pos x="T6" y="T7"/>
                </a:cxn>
                <a:cxn ang="0">
                  <a:pos x="T8" y="T9"/>
                </a:cxn>
              </a:cxnLst>
              <a:rect l="0" t="0" r="r" b="b"/>
              <a:pathLst>
                <a:path w="181" h="136">
                  <a:moveTo>
                    <a:pt x="0" y="136"/>
                  </a:moveTo>
                  <a:lnTo>
                    <a:pt x="56" y="120"/>
                  </a:lnTo>
                  <a:lnTo>
                    <a:pt x="87" y="9"/>
                  </a:lnTo>
                  <a:lnTo>
                    <a:pt x="129" y="13"/>
                  </a:lnTo>
                  <a:lnTo>
                    <a:pt x="181" y="0"/>
                  </a:lnTo>
                </a:path>
              </a:pathLst>
            </a:custGeom>
            <a:noFill/>
            <a:ln w="0">
              <a:solidFill>
                <a:srgbClr val="000000"/>
              </a:solidFill>
              <a:prstDash val="solid"/>
              <a:round/>
              <a:headEnd/>
              <a:tailEnd/>
            </a:ln>
            <a:extLst>
              <a:ext uri="{909E8E84-426E-40DD-AFC4-6F175D3DCCD1}">
                <a14:hiddenFill xmlns:a14="http://schemas.microsoft.com/office/drawing/2010/main">
                  <a:solidFill>
                    <a:srgbClr val="CCECFF"/>
                  </a:solidFill>
                </a14:hiddenFill>
              </a:ext>
            </a:extLst>
          </p:spPr>
          <p:txBody>
            <a:bodyPr/>
            <a:lstStyle/>
            <a:p>
              <a:endParaRPr lang="es-ES_tradnl" sz="1400"/>
            </a:p>
          </p:txBody>
        </p:sp>
        <p:sp>
          <p:nvSpPr>
            <p:cNvPr id="1008" name="Freeform 123"/>
            <p:cNvSpPr>
              <a:spLocks/>
            </p:cNvSpPr>
            <p:nvPr/>
          </p:nvSpPr>
          <p:spPr bwMode="auto">
            <a:xfrm>
              <a:off x="2162175" y="1555750"/>
              <a:ext cx="98425" cy="531813"/>
            </a:xfrm>
            <a:custGeom>
              <a:avLst/>
              <a:gdLst>
                <a:gd name="T0" fmla="*/ 0 w 55"/>
                <a:gd name="T1" fmla="*/ 0 h 360"/>
                <a:gd name="T2" fmla="*/ 52 w 55"/>
                <a:gd name="T3" fmla="*/ 57 h 360"/>
                <a:gd name="T4" fmla="*/ 19 w 55"/>
                <a:gd name="T5" fmla="*/ 182 h 360"/>
                <a:gd name="T6" fmla="*/ 55 w 55"/>
                <a:gd name="T7" fmla="*/ 285 h 360"/>
                <a:gd name="T8" fmla="*/ 7 w 55"/>
                <a:gd name="T9" fmla="*/ 360 h 360"/>
              </a:gdLst>
              <a:ahLst/>
              <a:cxnLst>
                <a:cxn ang="0">
                  <a:pos x="T0" y="T1"/>
                </a:cxn>
                <a:cxn ang="0">
                  <a:pos x="T2" y="T3"/>
                </a:cxn>
                <a:cxn ang="0">
                  <a:pos x="T4" y="T5"/>
                </a:cxn>
                <a:cxn ang="0">
                  <a:pos x="T6" y="T7"/>
                </a:cxn>
                <a:cxn ang="0">
                  <a:pos x="T8" y="T9"/>
                </a:cxn>
              </a:cxnLst>
              <a:rect l="0" t="0" r="r" b="b"/>
              <a:pathLst>
                <a:path w="55" h="360">
                  <a:moveTo>
                    <a:pt x="0" y="0"/>
                  </a:moveTo>
                  <a:lnTo>
                    <a:pt x="52" y="57"/>
                  </a:lnTo>
                  <a:lnTo>
                    <a:pt x="19" y="182"/>
                  </a:lnTo>
                  <a:lnTo>
                    <a:pt x="55" y="285"/>
                  </a:lnTo>
                  <a:lnTo>
                    <a:pt x="7" y="360"/>
                  </a:lnTo>
                </a:path>
              </a:pathLst>
            </a:custGeom>
            <a:solidFill>
              <a:srgbClr val="CCECFF"/>
            </a:solidFill>
            <a:ln w="0">
              <a:solidFill>
                <a:srgbClr val="000000"/>
              </a:solidFill>
              <a:prstDash val="solid"/>
              <a:round/>
              <a:headEnd/>
              <a:tailEnd/>
            </a:ln>
          </p:spPr>
          <p:txBody>
            <a:bodyPr/>
            <a:lstStyle/>
            <a:p>
              <a:endParaRPr lang="es-ES_tradnl" sz="1400"/>
            </a:p>
          </p:txBody>
        </p:sp>
        <p:sp>
          <p:nvSpPr>
            <p:cNvPr id="1009" name="Freeform 124"/>
            <p:cNvSpPr>
              <a:spLocks/>
            </p:cNvSpPr>
            <p:nvPr/>
          </p:nvSpPr>
          <p:spPr bwMode="auto">
            <a:xfrm>
              <a:off x="2044700" y="2087563"/>
              <a:ext cx="174625" cy="733425"/>
            </a:xfrm>
            <a:custGeom>
              <a:avLst/>
              <a:gdLst>
                <a:gd name="T0" fmla="*/ 72 w 97"/>
                <a:gd name="T1" fmla="*/ 0 h 495"/>
                <a:gd name="T2" fmla="*/ 57 w 97"/>
                <a:gd name="T3" fmla="*/ 25 h 495"/>
                <a:gd name="T4" fmla="*/ 97 w 97"/>
                <a:gd name="T5" fmla="*/ 98 h 495"/>
                <a:gd name="T6" fmla="*/ 97 w 97"/>
                <a:gd name="T7" fmla="*/ 455 h 495"/>
                <a:gd name="T8" fmla="*/ 0 w 97"/>
                <a:gd name="T9" fmla="*/ 495 h 495"/>
              </a:gdLst>
              <a:ahLst/>
              <a:cxnLst>
                <a:cxn ang="0">
                  <a:pos x="T0" y="T1"/>
                </a:cxn>
                <a:cxn ang="0">
                  <a:pos x="T2" y="T3"/>
                </a:cxn>
                <a:cxn ang="0">
                  <a:pos x="T4" y="T5"/>
                </a:cxn>
                <a:cxn ang="0">
                  <a:pos x="T6" y="T7"/>
                </a:cxn>
                <a:cxn ang="0">
                  <a:pos x="T8" y="T9"/>
                </a:cxn>
              </a:cxnLst>
              <a:rect l="0" t="0" r="r" b="b"/>
              <a:pathLst>
                <a:path w="97" h="495">
                  <a:moveTo>
                    <a:pt x="72" y="0"/>
                  </a:moveTo>
                  <a:lnTo>
                    <a:pt x="57" y="25"/>
                  </a:lnTo>
                  <a:lnTo>
                    <a:pt x="97" y="98"/>
                  </a:lnTo>
                  <a:lnTo>
                    <a:pt x="97" y="455"/>
                  </a:lnTo>
                  <a:lnTo>
                    <a:pt x="0" y="495"/>
                  </a:lnTo>
                </a:path>
              </a:pathLst>
            </a:custGeom>
            <a:solidFill>
              <a:srgbClr val="CCECFF"/>
            </a:solidFill>
            <a:ln w="0">
              <a:solidFill>
                <a:srgbClr val="000000"/>
              </a:solidFill>
              <a:prstDash val="solid"/>
              <a:round/>
              <a:headEnd/>
              <a:tailEnd/>
            </a:ln>
          </p:spPr>
          <p:txBody>
            <a:bodyPr/>
            <a:lstStyle/>
            <a:p>
              <a:endParaRPr lang="es-ES_tradnl" sz="1400"/>
            </a:p>
          </p:txBody>
        </p:sp>
        <p:sp>
          <p:nvSpPr>
            <p:cNvPr id="1010" name="Freeform 125"/>
            <p:cNvSpPr>
              <a:spLocks/>
            </p:cNvSpPr>
            <p:nvPr/>
          </p:nvSpPr>
          <p:spPr bwMode="auto">
            <a:xfrm>
              <a:off x="2960688" y="2359025"/>
              <a:ext cx="312737" cy="803275"/>
            </a:xfrm>
            <a:custGeom>
              <a:avLst/>
              <a:gdLst>
                <a:gd name="T0" fmla="*/ 115 w 173"/>
                <a:gd name="T1" fmla="*/ 545 h 545"/>
                <a:gd name="T2" fmla="*/ 173 w 173"/>
                <a:gd name="T3" fmla="*/ 456 h 545"/>
                <a:gd name="T4" fmla="*/ 115 w 173"/>
                <a:gd name="T5" fmla="*/ 357 h 545"/>
                <a:gd name="T6" fmla="*/ 110 w 173"/>
                <a:gd name="T7" fmla="*/ 84 h 545"/>
                <a:gd name="T8" fmla="*/ 0 w 173"/>
                <a:gd name="T9" fmla="*/ 51 h 545"/>
                <a:gd name="T10" fmla="*/ 4 w 173"/>
                <a:gd name="T11" fmla="*/ 0 h 545"/>
              </a:gdLst>
              <a:ahLst/>
              <a:cxnLst>
                <a:cxn ang="0">
                  <a:pos x="T0" y="T1"/>
                </a:cxn>
                <a:cxn ang="0">
                  <a:pos x="T2" y="T3"/>
                </a:cxn>
                <a:cxn ang="0">
                  <a:pos x="T4" y="T5"/>
                </a:cxn>
                <a:cxn ang="0">
                  <a:pos x="T6" y="T7"/>
                </a:cxn>
                <a:cxn ang="0">
                  <a:pos x="T8" y="T9"/>
                </a:cxn>
                <a:cxn ang="0">
                  <a:pos x="T10" y="T11"/>
                </a:cxn>
              </a:cxnLst>
              <a:rect l="0" t="0" r="r" b="b"/>
              <a:pathLst>
                <a:path w="173" h="545">
                  <a:moveTo>
                    <a:pt x="115" y="545"/>
                  </a:moveTo>
                  <a:lnTo>
                    <a:pt x="173" y="456"/>
                  </a:lnTo>
                  <a:lnTo>
                    <a:pt x="115" y="357"/>
                  </a:lnTo>
                  <a:lnTo>
                    <a:pt x="110" y="84"/>
                  </a:lnTo>
                  <a:lnTo>
                    <a:pt x="0" y="51"/>
                  </a:lnTo>
                  <a:lnTo>
                    <a:pt x="4" y="0"/>
                  </a:lnTo>
                </a:path>
              </a:pathLst>
            </a:custGeom>
            <a:solidFill>
              <a:srgbClr val="CCECFF"/>
            </a:solidFill>
            <a:ln w="0">
              <a:solidFill>
                <a:srgbClr val="000000"/>
              </a:solidFill>
              <a:prstDash val="solid"/>
              <a:round/>
              <a:headEnd/>
              <a:tailEnd/>
            </a:ln>
          </p:spPr>
          <p:txBody>
            <a:bodyPr/>
            <a:lstStyle/>
            <a:p>
              <a:endParaRPr lang="es-ES_tradnl" sz="1400"/>
            </a:p>
          </p:txBody>
        </p:sp>
        <p:sp>
          <p:nvSpPr>
            <p:cNvPr id="1011" name="Line 126"/>
            <p:cNvSpPr>
              <a:spLocks noChangeShapeType="1"/>
            </p:cNvSpPr>
            <p:nvPr/>
          </p:nvSpPr>
          <p:spPr bwMode="auto">
            <a:xfrm flipV="1">
              <a:off x="2762250" y="3275013"/>
              <a:ext cx="0" cy="6350"/>
            </a:xfrm>
            <a:prstGeom prst="line">
              <a:avLst/>
            </a:prstGeom>
            <a:noFill/>
            <a:ln w="0">
              <a:solidFill>
                <a:srgbClr val="000000"/>
              </a:solidFill>
              <a:round/>
              <a:headEnd/>
              <a:tailEnd/>
            </a:ln>
          </p:spPr>
          <p:txBody>
            <a:bodyPr/>
            <a:lstStyle/>
            <a:p>
              <a:endParaRPr lang="es-ES_tradnl" sz="1400"/>
            </a:p>
          </p:txBody>
        </p:sp>
        <p:sp>
          <p:nvSpPr>
            <p:cNvPr id="1012" name="Line 127"/>
            <p:cNvSpPr>
              <a:spLocks noChangeShapeType="1"/>
            </p:cNvSpPr>
            <p:nvPr/>
          </p:nvSpPr>
          <p:spPr bwMode="auto">
            <a:xfrm>
              <a:off x="2762250" y="3275013"/>
              <a:ext cx="11113" cy="0"/>
            </a:xfrm>
            <a:prstGeom prst="line">
              <a:avLst/>
            </a:prstGeom>
            <a:noFill/>
            <a:ln w="0">
              <a:solidFill>
                <a:srgbClr val="000000"/>
              </a:solidFill>
              <a:round/>
              <a:headEnd/>
              <a:tailEnd/>
            </a:ln>
          </p:spPr>
          <p:txBody>
            <a:bodyPr/>
            <a:lstStyle/>
            <a:p>
              <a:endParaRPr lang="es-ES_tradnl" sz="1400"/>
            </a:p>
          </p:txBody>
        </p:sp>
        <p:sp>
          <p:nvSpPr>
            <p:cNvPr id="1013" name="Line 128"/>
            <p:cNvSpPr>
              <a:spLocks noChangeShapeType="1"/>
            </p:cNvSpPr>
            <p:nvPr/>
          </p:nvSpPr>
          <p:spPr bwMode="auto">
            <a:xfrm>
              <a:off x="2773363" y="3275013"/>
              <a:ext cx="4762" cy="6350"/>
            </a:xfrm>
            <a:prstGeom prst="line">
              <a:avLst/>
            </a:prstGeom>
            <a:noFill/>
            <a:ln w="0">
              <a:solidFill>
                <a:srgbClr val="000000"/>
              </a:solidFill>
              <a:round/>
              <a:headEnd/>
              <a:tailEnd/>
            </a:ln>
          </p:spPr>
          <p:txBody>
            <a:bodyPr/>
            <a:lstStyle/>
            <a:p>
              <a:endParaRPr lang="es-ES_tradnl" sz="1400"/>
            </a:p>
          </p:txBody>
        </p:sp>
        <p:sp>
          <p:nvSpPr>
            <p:cNvPr id="1014" name="Line 129"/>
            <p:cNvSpPr>
              <a:spLocks noChangeShapeType="1"/>
            </p:cNvSpPr>
            <p:nvPr/>
          </p:nvSpPr>
          <p:spPr bwMode="auto">
            <a:xfrm flipH="1">
              <a:off x="2762250" y="3281363"/>
              <a:ext cx="11113" cy="3175"/>
            </a:xfrm>
            <a:prstGeom prst="line">
              <a:avLst/>
            </a:prstGeom>
            <a:noFill/>
            <a:ln w="0">
              <a:solidFill>
                <a:srgbClr val="000000"/>
              </a:solidFill>
              <a:round/>
              <a:headEnd/>
              <a:tailEnd/>
            </a:ln>
          </p:spPr>
          <p:txBody>
            <a:bodyPr/>
            <a:lstStyle/>
            <a:p>
              <a:endParaRPr lang="es-ES_tradnl" sz="1400"/>
            </a:p>
          </p:txBody>
        </p:sp>
        <p:sp>
          <p:nvSpPr>
            <p:cNvPr id="1015" name="Freeform 130"/>
            <p:cNvSpPr>
              <a:spLocks/>
            </p:cNvSpPr>
            <p:nvPr/>
          </p:nvSpPr>
          <p:spPr bwMode="auto">
            <a:xfrm>
              <a:off x="3324225" y="1835150"/>
              <a:ext cx="30163" cy="195263"/>
            </a:xfrm>
            <a:custGeom>
              <a:avLst/>
              <a:gdLst>
                <a:gd name="T0" fmla="*/ 19 w 19"/>
                <a:gd name="T1" fmla="*/ 0 h 134"/>
                <a:gd name="T2" fmla="*/ 5 w 19"/>
                <a:gd name="T3" fmla="*/ 55 h 134"/>
                <a:gd name="T4" fmla="*/ 17 w 19"/>
                <a:gd name="T5" fmla="*/ 63 h 134"/>
                <a:gd name="T6" fmla="*/ 0 w 19"/>
                <a:gd name="T7" fmla="*/ 134 h 134"/>
              </a:gdLst>
              <a:ahLst/>
              <a:cxnLst>
                <a:cxn ang="0">
                  <a:pos x="T0" y="T1"/>
                </a:cxn>
                <a:cxn ang="0">
                  <a:pos x="T2" y="T3"/>
                </a:cxn>
                <a:cxn ang="0">
                  <a:pos x="T4" y="T5"/>
                </a:cxn>
                <a:cxn ang="0">
                  <a:pos x="T6" y="T7"/>
                </a:cxn>
              </a:cxnLst>
              <a:rect l="0" t="0" r="r" b="b"/>
              <a:pathLst>
                <a:path w="19" h="134">
                  <a:moveTo>
                    <a:pt x="19" y="0"/>
                  </a:moveTo>
                  <a:lnTo>
                    <a:pt x="5" y="55"/>
                  </a:lnTo>
                  <a:lnTo>
                    <a:pt x="17" y="63"/>
                  </a:lnTo>
                  <a:lnTo>
                    <a:pt x="0" y="134"/>
                  </a:lnTo>
                </a:path>
              </a:pathLst>
            </a:custGeom>
            <a:solidFill>
              <a:srgbClr val="CCECFF"/>
            </a:solidFill>
            <a:ln w="0">
              <a:solidFill>
                <a:srgbClr val="000000"/>
              </a:solidFill>
              <a:prstDash val="solid"/>
              <a:round/>
              <a:headEnd/>
              <a:tailEnd/>
            </a:ln>
          </p:spPr>
          <p:txBody>
            <a:bodyPr/>
            <a:lstStyle/>
            <a:p>
              <a:endParaRPr lang="es-ES_tradnl" sz="1400"/>
            </a:p>
          </p:txBody>
        </p:sp>
        <p:sp>
          <p:nvSpPr>
            <p:cNvPr id="1016" name="Freeform 131"/>
            <p:cNvSpPr>
              <a:spLocks/>
            </p:cNvSpPr>
            <p:nvPr/>
          </p:nvSpPr>
          <p:spPr bwMode="auto">
            <a:xfrm>
              <a:off x="2967038" y="2030413"/>
              <a:ext cx="423862" cy="328612"/>
            </a:xfrm>
            <a:custGeom>
              <a:avLst/>
              <a:gdLst>
                <a:gd name="T0" fmla="*/ 0 w 234"/>
                <a:gd name="T1" fmla="*/ 219 h 219"/>
                <a:gd name="T2" fmla="*/ 194 w 234"/>
                <a:gd name="T3" fmla="*/ 136 h 219"/>
                <a:gd name="T4" fmla="*/ 194 w 234"/>
                <a:gd name="T5" fmla="*/ 113 h 219"/>
                <a:gd name="T6" fmla="*/ 205 w 234"/>
                <a:gd name="T7" fmla="*/ 105 h 219"/>
                <a:gd name="T8" fmla="*/ 211 w 234"/>
                <a:gd name="T9" fmla="*/ 100 h 219"/>
                <a:gd name="T10" fmla="*/ 221 w 234"/>
                <a:gd name="T11" fmla="*/ 100 h 219"/>
                <a:gd name="T12" fmla="*/ 227 w 234"/>
                <a:gd name="T13" fmla="*/ 92 h 219"/>
                <a:gd name="T14" fmla="*/ 234 w 234"/>
                <a:gd name="T15" fmla="*/ 90 h 219"/>
                <a:gd name="T16" fmla="*/ 198 w 234"/>
                <a:gd name="T17"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219">
                  <a:moveTo>
                    <a:pt x="0" y="219"/>
                  </a:moveTo>
                  <a:lnTo>
                    <a:pt x="194" y="136"/>
                  </a:lnTo>
                  <a:lnTo>
                    <a:pt x="194" y="113"/>
                  </a:lnTo>
                  <a:lnTo>
                    <a:pt x="205" y="105"/>
                  </a:lnTo>
                  <a:lnTo>
                    <a:pt x="211" y="100"/>
                  </a:lnTo>
                  <a:lnTo>
                    <a:pt x="221" y="100"/>
                  </a:lnTo>
                  <a:lnTo>
                    <a:pt x="227" y="92"/>
                  </a:lnTo>
                  <a:lnTo>
                    <a:pt x="234" y="90"/>
                  </a:lnTo>
                  <a:lnTo>
                    <a:pt x="198" y="0"/>
                  </a:lnTo>
                </a:path>
              </a:pathLst>
            </a:custGeom>
            <a:solidFill>
              <a:srgbClr val="CCECFF"/>
            </a:solidFill>
            <a:ln w="0">
              <a:solidFill>
                <a:srgbClr val="000000"/>
              </a:solidFill>
              <a:prstDash val="solid"/>
              <a:round/>
              <a:headEnd/>
              <a:tailEnd/>
            </a:ln>
          </p:spPr>
          <p:txBody>
            <a:bodyPr/>
            <a:lstStyle/>
            <a:p>
              <a:endParaRPr lang="es-ES_tradnl" sz="1400"/>
            </a:p>
          </p:txBody>
        </p:sp>
        <p:sp>
          <p:nvSpPr>
            <p:cNvPr id="1017" name="Freeform 132"/>
            <p:cNvSpPr>
              <a:spLocks/>
            </p:cNvSpPr>
            <p:nvPr/>
          </p:nvSpPr>
          <p:spPr bwMode="auto">
            <a:xfrm>
              <a:off x="2174875" y="2087563"/>
              <a:ext cx="792163" cy="271462"/>
            </a:xfrm>
            <a:custGeom>
              <a:avLst/>
              <a:gdLst>
                <a:gd name="T0" fmla="*/ 438 w 438"/>
                <a:gd name="T1" fmla="*/ 183 h 183"/>
                <a:gd name="T2" fmla="*/ 379 w 438"/>
                <a:gd name="T3" fmla="*/ 94 h 183"/>
                <a:gd name="T4" fmla="*/ 260 w 438"/>
                <a:gd name="T5" fmla="*/ 91 h 183"/>
                <a:gd name="T6" fmla="*/ 250 w 438"/>
                <a:gd name="T7" fmla="*/ 92 h 183"/>
                <a:gd name="T8" fmla="*/ 244 w 438"/>
                <a:gd name="T9" fmla="*/ 98 h 183"/>
                <a:gd name="T10" fmla="*/ 231 w 438"/>
                <a:gd name="T11" fmla="*/ 104 h 183"/>
                <a:gd name="T12" fmla="*/ 215 w 438"/>
                <a:gd name="T13" fmla="*/ 104 h 183"/>
                <a:gd name="T14" fmla="*/ 0 w 438"/>
                <a:gd name="T15" fmla="*/ 0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8" h="183">
                  <a:moveTo>
                    <a:pt x="438" y="183"/>
                  </a:moveTo>
                  <a:lnTo>
                    <a:pt x="379" y="94"/>
                  </a:lnTo>
                  <a:lnTo>
                    <a:pt x="260" y="91"/>
                  </a:lnTo>
                  <a:lnTo>
                    <a:pt x="250" y="92"/>
                  </a:lnTo>
                  <a:lnTo>
                    <a:pt x="244" y="98"/>
                  </a:lnTo>
                  <a:lnTo>
                    <a:pt x="231" y="104"/>
                  </a:lnTo>
                  <a:lnTo>
                    <a:pt x="215" y="104"/>
                  </a:lnTo>
                  <a:lnTo>
                    <a:pt x="0" y="0"/>
                  </a:lnTo>
                </a:path>
              </a:pathLst>
            </a:custGeom>
            <a:solidFill>
              <a:srgbClr val="CCECFF"/>
            </a:solidFill>
            <a:ln w="0">
              <a:solidFill>
                <a:srgbClr val="000000"/>
              </a:solidFill>
              <a:prstDash val="solid"/>
              <a:round/>
              <a:headEnd/>
              <a:tailEnd/>
            </a:ln>
          </p:spPr>
          <p:txBody>
            <a:bodyPr/>
            <a:lstStyle/>
            <a:p>
              <a:endParaRPr lang="es-ES_tradnl" sz="1400"/>
            </a:p>
          </p:txBody>
        </p:sp>
        <p:sp>
          <p:nvSpPr>
            <p:cNvPr id="1018" name="Line 133"/>
            <p:cNvSpPr>
              <a:spLocks noChangeShapeType="1"/>
            </p:cNvSpPr>
            <p:nvPr/>
          </p:nvSpPr>
          <p:spPr bwMode="auto">
            <a:xfrm flipV="1">
              <a:off x="3457575" y="2470150"/>
              <a:ext cx="1588" cy="6350"/>
            </a:xfrm>
            <a:prstGeom prst="line">
              <a:avLst/>
            </a:prstGeom>
            <a:noFill/>
            <a:ln w="0">
              <a:solidFill>
                <a:srgbClr val="000000"/>
              </a:solidFill>
              <a:round/>
              <a:headEnd/>
              <a:tailEnd/>
            </a:ln>
          </p:spPr>
          <p:txBody>
            <a:bodyPr/>
            <a:lstStyle/>
            <a:p>
              <a:endParaRPr lang="es-ES_tradnl" sz="1400"/>
            </a:p>
          </p:txBody>
        </p:sp>
        <p:sp>
          <p:nvSpPr>
            <p:cNvPr id="1019" name="Line 134"/>
            <p:cNvSpPr>
              <a:spLocks noChangeShapeType="1"/>
            </p:cNvSpPr>
            <p:nvPr/>
          </p:nvSpPr>
          <p:spPr bwMode="auto">
            <a:xfrm>
              <a:off x="3457575" y="2470150"/>
              <a:ext cx="15875" cy="0"/>
            </a:xfrm>
            <a:prstGeom prst="line">
              <a:avLst/>
            </a:prstGeom>
            <a:noFill/>
            <a:ln w="0">
              <a:solidFill>
                <a:srgbClr val="000000"/>
              </a:solidFill>
              <a:round/>
              <a:headEnd/>
              <a:tailEnd/>
            </a:ln>
          </p:spPr>
          <p:txBody>
            <a:bodyPr/>
            <a:lstStyle/>
            <a:p>
              <a:endParaRPr lang="es-ES_tradnl" sz="1400"/>
            </a:p>
          </p:txBody>
        </p:sp>
        <p:sp>
          <p:nvSpPr>
            <p:cNvPr id="1020" name="Line 135"/>
            <p:cNvSpPr>
              <a:spLocks noChangeShapeType="1"/>
            </p:cNvSpPr>
            <p:nvPr/>
          </p:nvSpPr>
          <p:spPr bwMode="auto">
            <a:xfrm>
              <a:off x="3473450" y="2470150"/>
              <a:ext cx="0" cy="6350"/>
            </a:xfrm>
            <a:prstGeom prst="line">
              <a:avLst/>
            </a:prstGeom>
            <a:noFill/>
            <a:ln w="0">
              <a:solidFill>
                <a:srgbClr val="000000"/>
              </a:solidFill>
              <a:round/>
              <a:headEnd/>
              <a:tailEnd/>
            </a:ln>
          </p:spPr>
          <p:txBody>
            <a:bodyPr/>
            <a:lstStyle/>
            <a:p>
              <a:endParaRPr lang="es-ES_tradnl" sz="1400"/>
            </a:p>
          </p:txBody>
        </p:sp>
        <p:sp>
          <p:nvSpPr>
            <p:cNvPr id="1021" name="Line 136"/>
            <p:cNvSpPr>
              <a:spLocks noChangeShapeType="1"/>
            </p:cNvSpPr>
            <p:nvPr/>
          </p:nvSpPr>
          <p:spPr bwMode="auto">
            <a:xfrm flipH="1">
              <a:off x="3457575" y="2476500"/>
              <a:ext cx="15875" cy="4763"/>
            </a:xfrm>
            <a:prstGeom prst="line">
              <a:avLst/>
            </a:prstGeom>
            <a:noFill/>
            <a:ln w="0">
              <a:solidFill>
                <a:srgbClr val="000000"/>
              </a:solidFill>
              <a:round/>
              <a:headEnd/>
              <a:tailEnd/>
            </a:ln>
          </p:spPr>
          <p:txBody>
            <a:bodyPr/>
            <a:lstStyle/>
            <a:p>
              <a:endParaRPr lang="es-ES_tradnl" sz="1400"/>
            </a:p>
          </p:txBody>
        </p:sp>
        <p:sp>
          <p:nvSpPr>
            <p:cNvPr id="1022" name="Freeform 137"/>
            <p:cNvSpPr>
              <a:spLocks/>
            </p:cNvSpPr>
            <p:nvPr/>
          </p:nvSpPr>
          <p:spPr bwMode="auto">
            <a:xfrm>
              <a:off x="3324225" y="2011363"/>
              <a:ext cx="215900" cy="19050"/>
            </a:xfrm>
            <a:custGeom>
              <a:avLst/>
              <a:gdLst>
                <a:gd name="T0" fmla="*/ 0 w 117"/>
                <a:gd name="T1" fmla="*/ 15 h 15"/>
                <a:gd name="T2" fmla="*/ 55 w 117"/>
                <a:gd name="T3" fmla="*/ 15 h 15"/>
                <a:gd name="T4" fmla="*/ 117 w 117"/>
                <a:gd name="T5" fmla="*/ 0 h 15"/>
              </a:gdLst>
              <a:ahLst/>
              <a:cxnLst>
                <a:cxn ang="0">
                  <a:pos x="T0" y="T1"/>
                </a:cxn>
                <a:cxn ang="0">
                  <a:pos x="T2" y="T3"/>
                </a:cxn>
                <a:cxn ang="0">
                  <a:pos x="T4" y="T5"/>
                </a:cxn>
              </a:cxnLst>
              <a:rect l="0" t="0" r="r" b="b"/>
              <a:pathLst>
                <a:path w="117" h="15">
                  <a:moveTo>
                    <a:pt x="0" y="15"/>
                  </a:moveTo>
                  <a:lnTo>
                    <a:pt x="55" y="15"/>
                  </a:lnTo>
                  <a:lnTo>
                    <a:pt x="117" y="0"/>
                  </a:lnTo>
                </a:path>
              </a:pathLst>
            </a:custGeom>
            <a:solidFill>
              <a:srgbClr val="CCECFF"/>
            </a:solidFill>
            <a:ln w="0">
              <a:solidFill>
                <a:srgbClr val="000000"/>
              </a:solidFill>
              <a:prstDash val="solid"/>
              <a:round/>
              <a:headEnd/>
              <a:tailEnd/>
            </a:ln>
          </p:spPr>
          <p:txBody>
            <a:bodyPr/>
            <a:lstStyle/>
            <a:p>
              <a:endParaRPr lang="es-ES_tradnl" sz="1400"/>
            </a:p>
          </p:txBody>
        </p:sp>
        <p:sp>
          <p:nvSpPr>
            <p:cNvPr id="1023" name="Line 138"/>
            <p:cNvSpPr>
              <a:spLocks noChangeShapeType="1"/>
            </p:cNvSpPr>
            <p:nvPr/>
          </p:nvSpPr>
          <p:spPr bwMode="auto">
            <a:xfrm flipV="1">
              <a:off x="3197225" y="1900238"/>
              <a:ext cx="3175" cy="14287"/>
            </a:xfrm>
            <a:prstGeom prst="line">
              <a:avLst/>
            </a:prstGeom>
            <a:noFill/>
            <a:ln w="0">
              <a:solidFill>
                <a:srgbClr val="000000"/>
              </a:solidFill>
              <a:round/>
              <a:headEnd/>
              <a:tailEnd/>
            </a:ln>
          </p:spPr>
          <p:txBody>
            <a:bodyPr/>
            <a:lstStyle/>
            <a:p>
              <a:endParaRPr lang="es-ES_tradnl" sz="1400"/>
            </a:p>
          </p:txBody>
        </p:sp>
        <p:sp>
          <p:nvSpPr>
            <p:cNvPr id="1024" name="Line 139"/>
            <p:cNvSpPr>
              <a:spLocks noChangeShapeType="1"/>
            </p:cNvSpPr>
            <p:nvPr/>
          </p:nvSpPr>
          <p:spPr bwMode="auto">
            <a:xfrm>
              <a:off x="3197225" y="1900238"/>
              <a:ext cx="15875" cy="4762"/>
            </a:xfrm>
            <a:prstGeom prst="line">
              <a:avLst/>
            </a:prstGeom>
            <a:noFill/>
            <a:ln w="0">
              <a:solidFill>
                <a:srgbClr val="000000"/>
              </a:solidFill>
              <a:round/>
              <a:headEnd/>
              <a:tailEnd/>
            </a:ln>
          </p:spPr>
          <p:txBody>
            <a:bodyPr/>
            <a:lstStyle/>
            <a:p>
              <a:endParaRPr lang="es-ES_tradnl" sz="1400"/>
            </a:p>
          </p:txBody>
        </p:sp>
        <p:sp>
          <p:nvSpPr>
            <p:cNvPr id="1025" name="Line 140"/>
            <p:cNvSpPr>
              <a:spLocks noChangeShapeType="1"/>
            </p:cNvSpPr>
            <p:nvPr/>
          </p:nvSpPr>
          <p:spPr bwMode="auto">
            <a:xfrm>
              <a:off x="3213100" y="1900238"/>
              <a:ext cx="0" cy="14287"/>
            </a:xfrm>
            <a:prstGeom prst="line">
              <a:avLst/>
            </a:prstGeom>
            <a:noFill/>
            <a:ln w="0">
              <a:solidFill>
                <a:srgbClr val="000000"/>
              </a:solidFill>
              <a:round/>
              <a:headEnd/>
              <a:tailEnd/>
            </a:ln>
          </p:spPr>
          <p:txBody>
            <a:bodyPr/>
            <a:lstStyle/>
            <a:p>
              <a:endParaRPr lang="es-ES_tradnl" sz="1400"/>
            </a:p>
          </p:txBody>
        </p:sp>
        <p:sp>
          <p:nvSpPr>
            <p:cNvPr id="1026" name="Line 141"/>
            <p:cNvSpPr>
              <a:spLocks noChangeShapeType="1"/>
            </p:cNvSpPr>
            <p:nvPr/>
          </p:nvSpPr>
          <p:spPr bwMode="auto">
            <a:xfrm flipH="1">
              <a:off x="3197225" y="1914525"/>
              <a:ext cx="15875" cy="3175"/>
            </a:xfrm>
            <a:prstGeom prst="line">
              <a:avLst/>
            </a:prstGeom>
            <a:noFill/>
            <a:ln w="0">
              <a:solidFill>
                <a:srgbClr val="000000"/>
              </a:solidFill>
              <a:round/>
              <a:headEnd/>
              <a:tailEnd/>
            </a:ln>
          </p:spPr>
          <p:txBody>
            <a:bodyPr/>
            <a:lstStyle/>
            <a:p>
              <a:endParaRPr lang="es-ES_tradnl" sz="1400"/>
            </a:p>
          </p:txBody>
        </p:sp>
        <p:sp>
          <p:nvSpPr>
            <p:cNvPr id="1027" name="Line 142"/>
            <p:cNvSpPr>
              <a:spLocks noChangeShapeType="1"/>
            </p:cNvSpPr>
            <p:nvPr/>
          </p:nvSpPr>
          <p:spPr bwMode="auto">
            <a:xfrm flipV="1">
              <a:off x="3035300" y="1543050"/>
              <a:ext cx="0" cy="12700"/>
            </a:xfrm>
            <a:prstGeom prst="line">
              <a:avLst/>
            </a:prstGeom>
            <a:noFill/>
            <a:ln w="0">
              <a:solidFill>
                <a:srgbClr val="000000"/>
              </a:solidFill>
              <a:round/>
              <a:headEnd/>
              <a:tailEnd/>
            </a:ln>
          </p:spPr>
          <p:txBody>
            <a:bodyPr/>
            <a:lstStyle/>
            <a:p>
              <a:endParaRPr lang="es-ES_tradnl" sz="1400"/>
            </a:p>
          </p:txBody>
        </p:sp>
        <p:sp>
          <p:nvSpPr>
            <p:cNvPr id="1028" name="Line 143"/>
            <p:cNvSpPr>
              <a:spLocks noChangeShapeType="1"/>
            </p:cNvSpPr>
            <p:nvPr/>
          </p:nvSpPr>
          <p:spPr bwMode="auto">
            <a:xfrm>
              <a:off x="3035300" y="1543050"/>
              <a:ext cx="9525" cy="0"/>
            </a:xfrm>
            <a:prstGeom prst="line">
              <a:avLst/>
            </a:prstGeom>
            <a:noFill/>
            <a:ln w="0">
              <a:solidFill>
                <a:srgbClr val="000000"/>
              </a:solidFill>
              <a:round/>
              <a:headEnd/>
              <a:tailEnd/>
            </a:ln>
          </p:spPr>
          <p:txBody>
            <a:bodyPr/>
            <a:lstStyle/>
            <a:p>
              <a:endParaRPr lang="es-ES_tradnl" sz="1400"/>
            </a:p>
          </p:txBody>
        </p:sp>
        <p:sp>
          <p:nvSpPr>
            <p:cNvPr id="1029" name="Line 144"/>
            <p:cNvSpPr>
              <a:spLocks noChangeShapeType="1"/>
            </p:cNvSpPr>
            <p:nvPr/>
          </p:nvSpPr>
          <p:spPr bwMode="auto">
            <a:xfrm>
              <a:off x="3044825" y="1543050"/>
              <a:ext cx="4763" cy="12700"/>
            </a:xfrm>
            <a:prstGeom prst="line">
              <a:avLst/>
            </a:prstGeom>
            <a:noFill/>
            <a:ln w="0">
              <a:solidFill>
                <a:srgbClr val="000000"/>
              </a:solidFill>
              <a:round/>
              <a:headEnd/>
              <a:tailEnd/>
            </a:ln>
          </p:spPr>
          <p:txBody>
            <a:bodyPr/>
            <a:lstStyle/>
            <a:p>
              <a:endParaRPr lang="es-ES_tradnl" sz="1400"/>
            </a:p>
          </p:txBody>
        </p:sp>
        <p:sp>
          <p:nvSpPr>
            <p:cNvPr id="1030" name="Line 145"/>
            <p:cNvSpPr>
              <a:spLocks noChangeShapeType="1"/>
            </p:cNvSpPr>
            <p:nvPr/>
          </p:nvSpPr>
          <p:spPr bwMode="auto">
            <a:xfrm flipH="1">
              <a:off x="3035300" y="1555750"/>
              <a:ext cx="9525" cy="1588"/>
            </a:xfrm>
            <a:prstGeom prst="line">
              <a:avLst/>
            </a:prstGeom>
            <a:noFill/>
            <a:ln w="0">
              <a:solidFill>
                <a:srgbClr val="000000"/>
              </a:solidFill>
              <a:round/>
              <a:headEnd/>
              <a:tailEnd/>
            </a:ln>
          </p:spPr>
          <p:txBody>
            <a:bodyPr/>
            <a:lstStyle/>
            <a:p>
              <a:endParaRPr lang="es-ES_tradnl" sz="1400"/>
            </a:p>
          </p:txBody>
        </p:sp>
        <p:sp>
          <p:nvSpPr>
            <p:cNvPr id="1031" name="Line 146"/>
            <p:cNvSpPr>
              <a:spLocks noChangeShapeType="1"/>
            </p:cNvSpPr>
            <p:nvPr/>
          </p:nvSpPr>
          <p:spPr bwMode="auto">
            <a:xfrm flipV="1">
              <a:off x="3543300" y="1906588"/>
              <a:ext cx="0" cy="12700"/>
            </a:xfrm>
            <a:prstGeom prst="line">
              <a:avLst/>
            </a:prstGeom>
            <a:noFill/>
            <a:ln w="0">
              <a:solidFill>
                <a:srgbClr val="000000"/>
              </a:solidFill>
              <a:round/>
              <a:headEnd/>
              <a:tailEnd/>
            </a:ln>
          </p:spPr>
          <p:txBody>
            <a:bodyPr/>
            <a:lstStyle/>
            <a:p>
              <a:endParaRPr lang="es-ES_tradnl" sz="1400"/>
            </a:p>
          </p:txBody>
        </p:sp>
        <p:sp>
          <p:nvSpPr>
            <p:cNvPr id="1032" name="Line 147"/>
            <p:cNvSpPr>
              <a:spLocks noChangeShapeType="1"/>
            </p:cNvSpPr>
            <p:nvPr/>
          </p:nvSpPr>
          <p:spPr bwMode="auto">
            <a:xfrm>
              <a:off x="3543300" y="1906588"/>
              <a:ext cx="14288" cy="4762"/>
            </a:xfrm>
            <a:prstGeom prst="line">
              <a:avLst/>
            </a:prstGeom>
            <a:noFill/>
            <a:ln w="0">
              <a:solidFill>
                <a:srgbClr val="000000"/>
              </a:solidFill>
              <a:round/>
              <a:headEnd/>
              <a:tailEnd/>
            </a:ln>
          </p:spPr>
          <p:txBody>
            <a:bodyPr/>
            <a:lstStyle/>
            <a:p>
              <a:endParaRPr lang="es-ES_tradnl" sz="1400"/>
            </a:p>
          </p:txBody>
        </p:sp>
        <p:sp>
          <p:nvSpPr>
            <p:cNvPr id="1033" name="Line 148"/>
            <p:cNvSpPr>
              <a:spLocks noChangeShapeType="1"/>
            </p:cNvSpPr>
            <p:nvPr/>
          </p:nvSpPr>
          <p:spPr bwMode="auto">
            <a:xfrm>
              <a:off x="3557588" y="1906588"/>
              <a:ext cx="3175" cy="12700"/>
            </a:xfrm>
            <a:prstGeom prst="line">
              <a:avLst/>
            </a:prstGeom>
            <a:noFill/>
            <a:ln w="0">
              <a:solidFill>
                <a:srgbClr val="000000"/>
              </a:solidFill>
              <a:round/>
              <a:headEnd/>
              <a:tailEnd/>
            </a:ln>
          </p:spPr>
          <p:txBody>
            <a:bodyPr/>
            <a:lstStyle/>
            <a:p>
              <a:endParaRPr lang="es-ES_tradnl" sz="1400"/>
            </a:p>
          </p:txBody>
        </p:sp>
        <p:sp>
          <p:nvSpPr>
            <p:cNvPr id="1034" name="Line 149"/>
            <p:cNvSpPr>
              <a:spLocks noChangeShapeType="1"/>
            </p:cNvSpPr>
            <p:nvPr/>
          </p:nvSpPr>
          <p:spPr bwMode="auto">
            <a:xfrm flipH="1">
              <a:off x="3543300" y="1919288"/>
              <a:ext cx="14288" cy="4762"/>
            </a:xfrm>
            <a:prstGeom prst="line">
              <a:avLst/>
            </a:prstGeom>
            <a:noFill/>
            <a:ln w="0">
              <a:solidFill>
                <a:srgbClr val="000000"/>
              </a:solidFill>
              <a:round/>
              <a:headEnd/>
              <a:tailEnd/>
            </a:ln>
          </p:spPr>
          <p:txBody>
            <a:bodyPr/>
            <a:lstStyle/>
            <a:p>
              <a:endParaRPr lang="es-ES_tradnl" sz="1400"/>
            </a:p>
          </p:txBody>
        </p:sp>
        <p:sp>
          <p:nvSpPr>
            <p:cNvPr id="1035" name="Line 150"/>
            <p:cNvSpPr>
              <a:spLocks noChangeShapeType="1"/>
            </p:cNvSpPr>
            <p:nvPr/>
          </p:nvSpPr>
          <p:spPr bwMode="auto">
            <a:xfrm flipV="1">
              <a:off x="3514725" y="1641475"/>
              <a:ext cx="6350" cy="14288"/>
            </a:xfrm>
            <a:prstGeom prst="line">
              <a:avLst/>
            </a:prstGeom>
            <a:noFill/>
            <a:ln w="0">
              <a:solidFill>
                <a:srgbClr val="000000"/>
              </a:solidFill>
              <a:round/>
              <a:headEnd/>
              <a:tailEnd/>
            </a:ln>
          </p:spPr>
          <p:txBody>
            <a:bodyPr/>
            <a:lstStyle/>
            <a:p>
              <a:endParaRPr lang="es-ES_tradnl" sz="1400"/>
            </a:p>
          </p:txBody>
        </p:sp>
        <p:sp>
          <p:nvSpPr>
            <p:cNvPr id="1036" name="Line 151"/>
            <p:cNvSpPr>
              <a:spLocks noChangeShapeType="1"/>
            </p:cNvSpPr>
            <p:nvPr/>
          </p:nvSpPr>
          <p:spPr bwMode="auto">
            <a:xfrm>
              <a:off x="3514725" y="1641475"/>
              <a:ext cx="25400" cy="0"/>
            </a:xfrm>
            <a:prstGeom prst="line">
              <a:avLst/>
            </a:prstGeom>
            <a:noFill/>
            <a:ln w="0">
              <a:solidFill>
                <a:srgbClr val="000000"/>
              </a:solidFill>
              <a:round/>
              <a:headEnd/>
              <a:tailEnd/>
            </a:ln>
          </p:spPr>
          <p:txBody>
            <a:bodyPr/>
            <a:lstStyle/>
            <a:p>
              <a:endParaRPr lang="es-ES_tradnl" sz="1400"/>
            </a:p>
          </p:txBody>
        </p:sp>
        <p:sp>
          <p:nvSpPr>
            <p:cNvPr id="1037" name="Line 152"/>
            <p:cNvSpPr>
              <a:spLocks noChangeShapeType="1"/>
            </p:cNvSpPr>
            <p:nvPr/>
          </p:nvSpPr>
          <p:spPr bwMode="auto">
            <a:xfrm>
              <a:off x="3540125" y="1641475"/>
              <a:ext cx="0" cy="14288"/>
            </a:xfrm>
            <a:prstGeom prst="line">
              <a:avLst/>
            </a:prstGeom>
            <a:noFill/>
            <a:ln w="0">
              <a:solidFill>
                <a:srgbClr val="000000"/>
              </a:solidFill>
              <a:round/>
              <a:headEnd/>
              <a:tailEnd/>
            </a:ln>
          </p:spPr>
          <p:txBody>
            <a:bodyPr/>
            <a:lstStyle/>
            <a:p>
              <a:endParaRPr lang="es-ES_tradnl" sz="1400"/>
            </a:p>
          </p:txBody>
        </p:sp>
        <p:sp>
          <p:nvSpPr>
            <p:cNvPr id="1038" name="Line 153"/>
            <p:cNvSpPr>
              <a:spLocks noChangeShapeType="1"/>
            </p:cNvSpPr>
            <p:nvPr/>
          </p:nvSpPr>
          <p:spPr bwMode="auto">
            <a:xfrm flipH="1">
              <a:off x="3514725" y="1655763"/>
              <a:ext cx="25400" cy="1587"/>
            </a:xfrm>
            <a:prstGeom prst="line">
              <a:avLst/>
            </a:prstGeom>
            <a:noFill/>
            <a:ln w="0">
              <a:solidFill>
                <a:srgbClr val="000000"/>
              </a:solidFill>
              <a:round/>
              <a:headEnd/>
              <a:tailEnd/>
            </a:ln>
          </p:spPr>
          <p:txBody>
            <a:bodyPr/>
            <a:lstStyle/>
            <a:p>
              <a:endParaRPr lang="es-ES_tradnl" sz="1400"/>
            </a:p>
          </p:txBody>
        </p:sp>
        <p:sp>
          <p:nvSpPr>
            <p:cNvPr id="1039" name="Freeform 154"/>
            <p:cNvSpPr>
              <a:spLocks/>
            </p:cNvSpPr>
            <p:nvPr/>
          </p:nvSpPr>
          <p:spPr bwMode="auto">
            <a:xfrm>
              <a:off x="3898900" y="2738438"/>
              <a:ext cx="204788" cy="600075"/>
            </a:xfrm>
            <a:custGeom>
              <a:avLst/>
              <a:gdLst>
                <a:gd name="T0" fmla="*/ 0 w 112"/>
                <a:gd name="T1" fmla="*/ 407 h 407"/>
                <a:gd name="T2" fmla="*/ 112 w 112"/>
                <a:gd name="T3" fmla="*/ 345 h 407"/>
                <a:gd name="T4" fmla="*/ 16 w 112"/>
                <a:gd name="T5" fmla="*/ 0 h 407"/>
              </a:gdLst>
              <a:ahLst/>
              <a:cxnLst>
                <a:cxn ang="0">
                  <a:pos x="T0" y="T1"/>
                </a:cxn>
                <a:cxn ang="0">
                  <a:pos x="T2" y="T3"/>
                </a:cxn>
                <a:cxn ang="0">
                  <a:pos x="T4" y="T5"/>
                </a:cxn>
              </a:cxnLst>
              <a:rect l="0" t="0" r="r" b="b"/>
              <a:pathLst>
                <a:path w="112" h="407">
                  <a:moveTo>
                    <a:pt x="0" y="407"/>
                  </a:moveTo>
                  <a:lnTo>
                    <a:pt x="112" y="345"/>
                  </a:lnTo>
                  <a:lnTo>
                    <a:pt x="16" y="0"/>
                  </a:lnTo>
                </a:path>
              </a:pathLst>
            </a:custGeom>
            <a:solidFill>
              <a:srgbClr val="CCECFF"/>
            </a:solidFill>
            <a:ln w="0">
              <a:solidFill>
                <a:srgbClr val="000000"/>
              </a:solidFill>
              <a:prstDash val="solid"/>
              <a:round/>
              <a:headEnd/>
              <a:tailEnd/>
            </a:ln>
          </p:spPr>
          <p:txBody>
            <a:bodyPr/>
            <a:lstStyle/>
            <a:p>
              <a:endParaRPr lang="es-ES_tradnl" sz="1400"/>
            </a:p>
          </p:txBody>
        </p:sp>
        <p:sp>
          <p:nvSpPr>
            <p:cNvPr id="1040" name="Freeform 155"/>
            <p:cNvSpPr>
              <a:spLocks/>
            </p:cNvSpPr>
            <p:nvPr/>
          </p:nvSpPr>
          <p:spPr bwMode="auto">
            <a:xfrm>
              <a:off x="6042025" y="3800475"/>
              <a:ext cx="282575" cy="693738"/>
            </a:xfrm>
            <a:custGeom>
              <a:avLst/>
              <a:gdLst>
                <a:gd name="T0" fmla="*/ 0 w 154"/>
                <a:gd name="T1" fmla="*/ 0 h 472"/>
                <a:gd name="T2" fmla="*/ 48 w 154"/>
                <a:gd name="T3" fmla="*/ 175 h 472"/>
                <a:gd name="T4" fmla="*/ 69 w 154"/>
                <a:gd name="T5" fmla="*/ 175 h 472"/>
                <a:gd name="T6" fmla="*/ 81 w 154"/>
                <a:gd name="T7" fmla="*/ 179 h 472"/>
                <a:gd name="T8" fmla="*/ 115 w 154"/>
                <a:gd name="T9" fmla="*/ 298 h 472"/>
                <a:gd name="T10" fmla="*/ 110 w 154"/>
                <a:gd name="T11" fmla="*/ 307 h 472"/>
                <a:gd name="T12" fmla="*/ 89 w 154"/>
                <a:gd name="T13" fmla="*/ 309 h 472"/>
                <a:gd name="T14" fmla="*/ 75 w 154"/>
                <a:gd name="T15" fmla="*/ 325 h 472"/>
                <a:gd name="T16" fmla="*/ 81 w 154"/>
                <a:gd name="T17" fmla="*/ 346 h 472"/>
                <a:gd name="T18" fmla="*/ 87 w 154"/>
                <a:gd name="T19" fmla="*/ 353 h 472"/>
                <a:gd name="T20" fmla="*/ 121 w 154"/>
                <a:gd name="T21" fmla="*/ 367 h 472"/>
                <a:gd name="T22" fmla="*/ 127 w 154"/>
                <a:gd name="T23" fmla="*/ 375 h 472"/>
                <a:gd name="T24" fmla="*/ 127 w 154"/>
                <a:gd name="T25" fmla="*/ 382 h 472"/>
                <a:gd name="T26" fmla="*/ 119 w 154"/>
                <a:gd name="T27" fmla="*/ 426 h 472"/>
                <a:gd name="T28" fmla="*/ 119 w 154"/>
                <a:gd name="T29" fmla="*/ 436 h 472"/>
                <a:gd name="T30" fmla="*/ 121 w 154"/>
                <a:gd name="T31" fmla="*/ 446 h 472"/>
                <a:gd name="T32" fmla="*/ 138 w 154"/>
                <a:gd name="T33" fmla="*/ 448 h 472"/>
                <a:gd name="T34" fmla="*/ 142 w 154"/>
                <a:gd name="T35" fmla="*/ 444 h 472"/>
                <a:gd name="T36" fmla="*/ 154 w 154"/>
                <a:gd name="T37" fmla="*/ 444 h 472"/>
                <a:gd name="T38" fmla="*/ 148 w 154"/>
                <a:gd name="T39" fmla="*/ 472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4" h="472">
                  <a:moveTo>
                    <a:pt x="0" y="0"/>
                  </a:moveTo>
                  <a:lnTo>
                    <a:pt x="48" y="175"/>
                  </a:lnTo>
                  <a:lnTo>
                    <a:pt x="69" y="175"/>
                  </a:lnTo>
                  <a:lnTo>
                    <a:pt x="81" y="179"/>
                  </a:lnTo>
                  <a:lnTo>
                    <a:pt x="115" y="298"/>
                  </a:lnTo>
                  <a:lnTo>
                    <a:pt x="110" y="307"/>
                  </a:lnTo>
                  <a:lnTo>
                    <a:pt x="89" y="309"/>
                  </a:lnTo>
                  <a:lnTo>
                    <a:pt x="75" y="325"/>
                  </a:lnTo>
                  <a:lnTo>
                    <a:pt x="81" y="346"/>
                  </a:lnTo>
                  <a:lnTo>
                    <a:pt x="87" y="353"/>
                  </a:lnTo>
                  <a:lnTo>
                    <a:pt x="121" y="367"/>
                  </a:lnTo>
                  <a:lnTo>
                    <a:pt x="127" y="375"/>
                  </a:lnTo>
                  <a:lnTo>
                    <a:pt x="127" y="382"/>
                  </a:lnTo>
                  <a:lnTo>
                    <a:pt x="119" y="426"/>
                  </a:lnTo>
                  <a:lnTo>
                    <a:pt x="119" y="436"/>
                  </a:lnTo>
                  <a:lnTo>
                    <a:pt x="121" y="446"/>
                  </a:lnTo>
                  <a:lnTo>
                    <a:pt x="138" y="448"/>
                  </a:lnTo>
                  <a:lnTo>
                    <a:pt x="142" y="444"/>
                  </a:lnTo>
                  <a:lnTo>
                    <a:pt x="154" y="444"/>
                  </a:lnTo>
                  <a:lnTo>
                    <a:pt x="148" y="472"/>
                  </a:lnTo>
                </a:path>
              </a:pathLst>
            </a:custGeom>
            <a:solidFill>
              <a:srgbClr val="CCECFF"/>
            </a:solidFill>
            <a:ln w="0">
              <a:solidFill>
                <a:srgbClr val="000000"/>
              </a:solidFill>
              <a:prstDash val="solid"/>
              <a:round/>
              <a:headEnd/>
              <a:tailEnd/>
            </a:ln>
          </p:spPr>
          <p:txBody>
            <a:bodyPr/>
            <a:lstStyle/>
            <a:p>
              <a:endParaRPr lang="es-ES_tradnl" sz="1400"/>
            </a:p>
          </p:txBody>
        </p:sp>
        <p:sp>
          <p:nvSpPr>
            <p:cNvPr id="1041" name="Freeform 156"/>
            <p:cNvSpPr>
              <a:spLocks/>
            </p:cNvSpPr>
            <p:nvPr/>
          </p:nvSpPr>
          <p:spPr bwMode="auto">
            <a:xfrm>
              <a:off x="7380288" y="6102350"/>
              <a:ext cx="295275" cy="133350"/>
            </a:xfrm>
            <a:custGeom>
              <a:avLst/>
              <a:gdLst>
                <a:gd name="T0" fmla="*/ 0 w 163"/>
                <a:gd name="T1" fmla="*/ 11 h 88"/>
                <a:gd name="T2" fmla="*/ 4 w 163"/>
                <a:gd name="T3" fmla="*/ 38 h 88"/>
                <a:gd name="T4" fmla="*/ 8 w 163"/>
                <a:gd name="T5" fmla="*/ 42 h 88"/>
                <a:gd name="T6" fmla="*/ 17 w 163"/>
                <a:gd name="T7" fmla="*/ 40 h 88"/>
                <a:gd name="T8" fmla="*/ 21 w 163"/>
                <a:gd name="T9" fmla="*/ 32 h 88"/>
                <a:gd name="T10" fmla="*/ 27 w 163"/>
                <a:gd name="T11" fmla="*/ 30 h 88"/>
                <a:gd name="T12" fmla="*/ 31 w 163"/>
                <a:gd name="T13" fmla="*/ 38 h 88"/>
                <a:gd name="T14" fmla="*/ 19 w 163"/>
                <a:gd name="T15" fmla="*/ 84 h 88"/>
                <a:gd name="T16" fmla="*/ 52 w 163"/>
                <a:gd name="T17" fmla="*/ 84 h 88"/>
                <a:gd name="T18" fmla="*/ 48 w 163"/>
                <a:gd name="T19" fmla="*/ 88 h 88"/>
                <a:gd name="T20" fmla="*/ 92 w 163"/>
                <a:gd name="T21" fmla="*/ 86 h 88"/>
                <a:gd name="T22" fmla="*/ 112 w 163"/>
                <a:gd name="T23" fmla="*/ 74 h 88"/>
                <a:gd name="T24" fmla="*/ 138 w 163"/>
                <a:gd name="T25" fmla="*/ 72 h 88"/>
                <a:gd name="T26" fmla="*/ 154 w 163"/>
                <a:gd name="T27" fmla="*/ 71 h 88"/>
                <a:gd name="T28" fmla="*/ 163 w 163"/>
                <a:gd name="T29" fmla="*/ 53 h 88"/>
                <a:gd name="T30" fmla="*/ 163 w 163"/>
                <a:gd name="T31"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3" h="88">
                  <a:moveTo>
                    <a:pt x="0" y="11"/>
                  </a:moveTo>
                  <a:lnTo>
                    <a:pt x="4" y="38"/>
                  </a:lnTo>
                  <a:lnTo>
                    <a:pt x="8" y="42"/>
                  </a:lnTo>
                  <a:lnTo>
                    <a:pt x="17" y="40"/>
                  </a:lnTo>
                  <a:lnTo>
                    <a:pt x="21" y="32"/>
                  </a:lnTo>
                  <a:lnTo>
                    <a:pt x="27" y="30"/>
                  </a:lnTo>
                  <a:lnTo>
                    <a:pt x="31" y="38"/>
                  </a:lnTo>
                  <a:lnTo>
                    <a:pt x="19" y="84"/>
                  </a:lnTo>
                  <a:lnTo>
                    <a:pt x="52" y="84"/>
                  </a:lnTo>
                  <a:lnTo>
                    <a:pt x="48" y="88"/>
                  </a:lnTo>
                  <a:lnTo>
                    <a:pt x="92" y="86"/>
                  </a:lnTo>
                  <a:lnTo>
                    <a:pt x="112" y="74"/>
                  </a:lnTo>
                  <a:lnTo>
                    <a:pt x="138" y="72"/>
                  </a:lnTo>
                  <a:lnTo>
                    <a:pt x="154" y="71"/>
                  </a:lnTo>
                  <a:lnTo>
                    <a:pt x="163" y="53"/>
                  </a:lnTo>
                  <a:lnTo>
                    <a:pt x="163" y="0"/>
                  </a:lnTo>
                </a:path>
              </a:pathLst>
            </a:custGeom>
            <a:noFill/>
            <a:ln w="0">
              <a:solidFill>
                <a:srgbClr val="000000"/>
              </a:solidFill>
              <a:prstDash val="solid"/>
              <a:round/>
              <a:headEnd/>
              <a:tailEnd/>
            </a:ln>
            <a:extLst>
              <a:ext uri="{909E8E84-426E-40DD-AFC4-6F175D3DCCD1}">
                <a14:hiddenFill xmlns:a14="http://schemas.microsoft.com/office/drawing/2010/main">
                  <a:solidFill>
                    <a:srgbClr val="CCECFF"/>
                  </a:solidFill>
                </a14:hiddenFill>
              </a:ext>
            </a:extLst>
          </p:spPr>
          <p:txBody>
            <a:bodyPr/>
            <a:lstStyle/>
            <a:p>
              <a:endParaRPr lang="es-ES_tradnl" sz="1400"/>
            </a:p>
          </p:txBody>
        </p:sp>
        <p:sp>
          <p:nvSpPr>
            <p:cNvPr id="1042" name="Freeform 157"/>
            <p:cNvSpPr>
              <a:spLocks/>
            </p:cNvSpPr>
            <p:nvPr/>
          </p:nvSpPr>
          <p:spPr bwMode="auto">
            <a:xfrm>
              <a:off x="7113588" y="5449888"/>
              <a:ext cx="68262" cy="220662"/>
            </a:xfrm>
            <a:custGeom>
              <a:avLst/>
              <a:gdLst>
                <a:gd name="T0" fmla="*/ 35 w 39"/>
                <a:gd name="T1" fmla="*/ 150 h 150"/>
                <a:gd name="T2" fmla="*/ 33 w 39"/>
                <a:gd name="T3" fmla="*/ 142 h 150"/>
                <a:gd name="T4" fmla="*/ 33 w 39"/>
                <a:gd name="T5" fmla="*/ 135 h 150"/>
                <a:gd name="T6" fmla="*/ 39 w 39"/>
                <a:gd name="T7" fmla="*/ 127 h 150"/>
                <a:gd name="T8" fmla="*/ 37 w 39"/>
                <a:gd name="T9" fmla="*/ 117 h 150"/>
                <a:gd name="T10" fmla="*/ 35 w 39"/>
                <a:gd name="T11" fmla="*/ 108 h 150"/>
                <a:gd name="T12" fmla="*/ 39 w 39"/>
                <a:gd name="T13" fmla="*/ 96 h 150"/>
                <a:gd name="T14" fmla="*/ 35 w 39"/>
                <a:gd name="T15" fmla="*/ 85 h 150"/>
                <a:gd name="T16" fmla="*/ 29 w 39"/>
                <a:gd name="T17" fmla="*/ 73 h 150"/>
                <a:gd name="T18" fmla="*/ 16 w 39"/>
                <a:gd name="T19" fmla="*/ 62 h 150"/>
                <a:gd name="T20" fmla="*/ 8 w 39"/>
                <a:gd name="T21" fmla="*/ 48 h 150"/>
                <a:gd name="T22" fmla="*/ 4 w 39"/>
                <a:gd name="T23" fmla="*/ 44 h 150"/>
                <a:gd name="T24" fmla="*/ 4 w 39"/>
                <a:gd name="T25" fmla="*/ 37 h 150"/>
                <a:gd name="T26" fmla="*/ 0 w 39"/>
                <a:gd name="T27" fmla="*/ 29 h 150"/>
                <a:gd name="T28" fmla="*/ 0 w 39"/>
                <a:gd name="T29" fmla="*/ 19 h 150"/>
                <a:gd name="T30" fmla="*/ 8 w 39"/>
                <a:gd name="T31" fmla="*/ 10 h 150"/>
                <a:gd name="T32" fmla="*/ 14 w 39"/>
                <a:gd name="T33"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150">
                  <a:moveTo>
                    <a:pt x="35" y="150"/>
                  </a:moveTo>
                  <a:lnTo>
                    <a:pt x="33" y="142"/>
                  </a:lnTo>
                  <a:lnTo>
                    <a:pt x="33" y="135"/>
                  </a:lnTo>
                  <a:lnTo>
                    <a:pt x="39" y="127"/>
                  </a:lnTo>
                  <a:lnTo>
                    <a:pt x="37" y="117"/>
                  </a:lnTo>
                  <a:lnTo>
                    <a:pt x="35" y="108"/>
                  </a:lnTo>
                  <a:lnTo>
                    <a:pt x="39" y="96"/>
                  </a:lnTo>
                  <a:lnTo>
                    <a:pt x="35" y="85"/>
                  </a:lnTo>
                  <a:lnTo>
                    <a:pt x="29" y="73"/>
                  </a:lnTo>
                  <a:lnTo>
                    <a:pt x="16" y="62"/>
                  </a:lnTo>
                  <a:lnTo>
                    <a:pt x="8" y="48"/>
                  </a:lnTo>
                  <a:lnTo>
                    <a:pt x="4" y="44"/>
                  </a:lnTo>
                  <a:lnTo>
                    <a:pt x="4" y="37"/>
                  </a:lnTo>
                  <a:lnTo>
                    <a:pt x="0" y="29"/>
                  </a:lnTo>
                  <a:lnTo>
                    <a:pt x="0" y="19"/>
                  </a:lnTo>
                  <a:lnTo>
                    <a:pt x="8" y="10"/>
                  </a:lnTo>
                  <a:lnTo>
                    <a:pt x="14" y="0"/>
                  </a:lnTo>
                </a:path>
              </a:pathLst>
            </a:custGeom>
            <a:solidFill>
              <a:srgbClr val="CCECFF"/>
            </a:solidFill>
            <a:ln w="0">
              <a:solidFill>
                <a:srgbClr val="000000"/>
              </a:solidFill>
              <a:prstDash val="solid"/>
              <a:round/>
              <a:headEnd/>
              <a:tailEnd/>
            </a:ln>
          </p:spPr>
          <p:txBody>
            <a:bodyPr/>
            <a:lstStyle/>
            <a:p>
              <a:endParaRPr lang="es-ES_tradnl" sz="1400"/>
            </a:p>
          </p:txBody>
        </p:sp>
        <p:sp>
          <p:nvSpPr>
            <p:cNvPr id="1043" name="Freeform 158"/>
            <p:cNvSpPr>
              <a:spLocks/>
            </p:cNvSpPr>
            <p:nvPr/>
          </p:nvSpPr>
          <p:spPr bwMode="auto">
            <a:xfrm>
              <a:off x="7138988" y="5402263"/>
              <a:ext cx="42862" cy="47625"/>
            </a:xfrm>
            <a:custGeom>
              <a:avLst/>
              <a:gdLst>
                <a:gd name="T0" fmla="*/ 25 w 25"/>
                <a:gd name="T1" fmla="*/ 0 h 29"/>
                <a:gd name="T2" fmla="*/ 19 w 25"/>
                <a:gd name="T3" fmla="*/ 10 h 29"/>
                <a:gd name="T4" fmla="*/ 11 w 25"/>
                <a:gd name="T5" fmla="*/ 12 h 29"/>
                <a:gd name="T6" fmla="*/ 8 w 25"/>
                <a:gd name="T7" fmla="*/ 18 h 29"/>
                <a:gd name="T8" fmla="*/ 0 w 25"/>
                <a:gd name="T9" fmla="*/ 29 h 29"/>
              </a:gdLst>
              <a:ahLst/>
              <a:cxnLst>
                <a:cxn ang="0">
                  <a:pos x="T0" y="T1"/>
                </a:cxn>
                <a:cxn ang="0">
                  <a:pos x="T2" y="T3"/>
                </a:cxn>
                <a:cxn ang="0">
                  <a:pos x="T4" y="T5"/>
                </a:cxn>
                <a:cxn ang="0">
                  <a:pos x="T6" y="T7"/>
                </a:cxn>
                <a:cxn ang="0">
                  <a:pos x="T8" y="T9"/>
                </a:cxn>
              </a:cxnLst>
              <a:rect l="0" t="0" r="r" b="b"/>
              <a:pathLst>
                <a:path w="25" h="29">
                  <a:moveTo>
                    <a:pt x="25" y="0"/>
                  </a:moveTo>
                  <a:lnTo>
                    <a:pt x="19" y="10"/>
                  </a:lnTo>
                  <a:lnTo>
                    <a:pt x="11" y="12"/>
                  </a:lnTo>
                  <a:lnTo>
                    <a:pt x="8" y="18"/>
                  </a:lnTo>
                  <a:lnTo>
                    <a:pt x="0" y="29"/>
                  </a:lnTo>
                </a:path>
              </a:pathLst>
            </a:custGeom>
            <a:solidFill>
              <a:srgbClr val="CCECFF"/>
            </a:solidFill>
            <a:ln w="0">
              <a:solidFill>
                <a:srgbClr val="000000"/>
              </a:solidFill>
              <a:prstDash val="solid"/>
              <a:round/>
              <a:headEnd/>
              <a:tailEnd/>
            </a:ln>
          </p:spPr>
          <p:txBody>
            <a:bodyPr/>
            <a:lstStyle/>
            <a:p>
              <a:endParaRPr lang="es-ES_tradnl" sz="1400"/>
            </a:p>
          </p:txBody>
        </p:sp>
        <p:sp>
          <p:nvSpPr>
            <p:cNvPr id="1044" name="Freeform 159"/>
            <p:cNvSpPr>
              <a:spLocks/>
            </p:cNvSpPr>
            <p:nvPr/>
          </p:nvSpPr>
          <p:spPr bwMode="auto">
            <a:xfrm>
              <a:off x="7662863" y="5534025"/>
              <a:ext cx="173037" cy="255588"/>
            </a:xfrm>
            <a:custGeom>
              <a:avLst/>
              <a:gdLst>
                <a:gd name="T0" fmla="*/ 96 w 96"/>
                <a:gd name="T1" fmla="*/ 174 h 174"/>
                <a:gd name="T2" fmla="*/ 96 w 96"/>
                <a:gd name="T3" fmla="*/ 94 h 174"/>
                <a:gd name="T4" fmla="*/ 59 w 96"/>
                <a:gd name="T5" fmla="*/ 94 h 174"/>
                <a:gd name="T6" fmla="*/ 59 w 96"/>
                <a:gd name="T7" fmla="*/ 75 h 174"/>
                <a:gd name="T8" fmla="*/ 44 w 96"/>
                <a:gd name="T9" fmla="*/ 71 h 174"/>
                <a:gd name="T10" fmla="*/ 36 w 96"/>
                <a:gd name="T11" fmla="*/ 63 h 174"/>
                <a:gd name="T12" fmla="*/ 36 w 96"/>
                <a:gd name="T13" fmla="*/ 44 h 174"/>
                <a:gd name="T14" fmla="*/ 0 w 96"/>
                <a:gd name="T15" fmla="*/ 0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174">
                  <a:moveTo>
                    <a:pt x="96" y="174"/>
                  </a:moveTo>
                  <a:lnTo>
                    <a:pt x="96" y="94"/>
                  </a:lnTo>
                  <a:lnTo>
                    <a:pt x="59" y="94"/>
                  </a:lnTo>
                  <a:lnTo>
                    <a:pt x="59" y="75"/>
                  </a:lnTo>
                  <a:lnTo>
                    <a:pt x="44" y="71"/>
                  </a:lnTo>
                  <a:lnTo>
                    <a:pt x="36" y="63"/>
                  </a:lnTo>
                  <a:lnTo>
                    <a:pt x="36" y="44"/>
                  </a:lnTo>
                  <a:lnTo>
                    <a:pt x="0" y="0"/>
                  </a:lnTo>
                </a:path>
              </a:pathLst>
            </a:custGeom>
            <a:solidFill>
              <a:srgbClr val="CCECFF"/>
            </a:solidFill>
            <a:ln w="0">
              <a:solidFill>
                <a:srgbClr val="000000"/>
              </a:solidFill>
              <a:prstDash val="solid"/>
              <a:round/>
              <a:headEnd/>
              <a:tailEnd/>
            </a:ln>
          </p:spPr>
          <p:txBody>
            <a:bodyPr/>
            <a:lstStyle/>
            <a:p>
              <a:endParaRPr lang="es-ES_tradnl" sz="1400"/>
            </a:p>
          </p:txBody>
        </p:sp>
        <p:sp>
          <p:nvSpPr>
            <p:cNvPr id="1045" name="Freeform 160"/>
            <p:cNvSpPr>
              <a:spLocks/>
            </p:cNvSpPr>
            <p:nvPr/>
          </p:nvSpPr>
          <p:spPr bwMode="auto">
            <a:xfrm>
              <a:off x="7319963" y="5581650"/>
              <a:ext cx="160337" cy="82550"/>
            </a:xfrm>
            <a:custGeom>
              <a:avLst/>
              <a:gdLst>
                <a:gd name="T0" fmla="*/ 11 w 90"/>
                <a:gd name="T1" fmla="*/ 0 h 54"/>
                <a:gd name="T2" fmla="*/ 11 w 90"/>
                <a:gd name="T3" fmla="*/ 2 h 54"/>
                <a:gd name="T4" fmla="*/ 5 w 90"/>
                <a:gd name="T5" fmla="*/ 23 h 54"/>
                <a:gd name="T6" fmla="*/ 0 w 90"/>
                <a:gd name="T7" fmla="*/ 33 h 54"/>
                <a:gd name="T8" fmla="*/ 21 w 90"/>
                <a:gd name="T9" fmla="*/ 54 h 54"/>
                <a:gd name="T10" fmla="*/ 74 w 90"/>
                <a:gd name="T11" fmla="*/ 31 h 54"/>
                <a:gd name="T12" fmla="*/ 90 w 90"/>
                <a:gd name="T13" fmla="*/ 35 h 54"/>
              </a:gdLst>
              <a:ahLst/>
              <a:cxnLst>
                <a:cxn ang="0">
                  <a:pos x="T0" y="T1"/>
                </a:cxn>
                <a:cxn ang="0">
                  <a:pos x="T2" y="T3"/>
                </a:cxn>
                <a:cxn ang="0">
                  <a:pos x="T4" y="T5"/>
                </a:cxn>
                <a:cxn ang="0">
                  <a:pos x="T6" y="T7"/>
                </a:cxn>
                <a:cxn ang="0">
                  <a:pos x="T8" y="T9"/>
                </a:cxn>
                <a:cxn ang="0">
                  <a:pos x="T10" y="T11"/>
                </a:cxn>
                <a:cxn ang="0">
                  <a:pos x="T12" y="T13"/>
                </a:cxn>
              </a:cxnLst>
              <a:rect l="0" t="0" r="r" b="b"/>
              <a:pathLst>
                <a:path w="90" h="54">
                  <a:moveTo>
                    <a:pt x="11" y="0"/>
                  </a:moveTo>
                  <a:lnTo>
                    <a:pt x="11" y="2"/>
                  </a:lnTo>
                  <a:lnTo>
                    <a:pt x="5" y="23"/>
                  </a:lnTo>
                  <a:lnTo>
                    <a:pt x="0" y="33"/>
                  </a:lnTo>
                  <a:lnTo>
                    <a:pt x="21" y="54"/>
                  </a:lnTo>
                  <a:lnTo>
                    <a:pt x="74" y="31"/>
                  </a:lnTo>
                  <a:lnTo>
                    <a:pt x="90" y="35"/>
                  </a:lnTo>
                </a:path>
              </a:pathLst>
            </a:custGeom>
            <a:solidFill>
              <a:srgbClr val="CCECFF"/>
            </a:solidFill>
            <a:ln w="0">
              <a:solidFill>
                <a:srgbClr val="000000"/>
              </a:solidFill>
              <a:prstDash val="solid"/>
              <a:round/>
              <a:headEnd/>
              <a:tailEnd/>
            </a:ln>
          </p:spPr>
          <p:txBody>
            <a:bodyPr/>
            <a:lstStyle/>
            <a:p>
              <a:endParaRPr lang="es-ES_tradnl" sz="1400"/>
            </a:p>
          </p:txBody>
        </p:sp>
        <p:sp>
          <p:nvSpPr>
            <p:cNvPr id="1046" name="Freeform 161"/>
            <p:cNvSpPr>
              <a:spLocks/>
            </p:cNvSpPr>
            <p:nvPr/>
          </p:nvSpPr>
          <p:spPr bwMode="auto">
            <a:xfrm>
              <a:off x="7480300" y="5567363"/>
              <a:ext cx="82550" cy="68262"/>
            </a:xfrm>
            <a:custGeom>
              <a:avLst/>
              <a:gdLst>
                <a:gd name="T0" fmla="*/ 38 w 44"/>
                <a:gd name="T1" fmla="*/ 0 h 46"/>
                <a:gd name="T2" fmla="*/ 44 w 44"/>
                <a:gd name="T3" fmla="*/ 11 h 46"/>
                <a:gd name="T4" fmla="*/ 31 w 44"/>
                <a:gd name="T5" fmla="*/ 17 h 46"/>
                <a:gd name="T6" fmla="*/ 25 w 44"/>
                <a:gd name="T7" fmla="*/ 13 h 46"/>
                <a:gd name="T8" fmla="*/ 0 w 44"/>
                <a:gd name="T9" fmla="*/ 27 h 46"/>
                <a:gd name="T10" fmla="*/ 9 w 44"/>
                <a:gd name="T11" fmla="*/ 40 h 46"/>
                <a:gd name="T12" fmla="*/ 0 w 44"/>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44" h="46">
                  <a:moveTo>
                    <a:pt x="38" y="0"/>
                  </a:moveTo>
                  <a:lnTo>
                    <a:pt x="44" y="11"/>
                  </a:lnTo>
                  <a:lnTo>
                    <a:pt x="31" y="17"/>
                  </a:lnTo>
                  <a:lnTo>
                    <a:pt x="25" y="13"/>
                  </a:lnTo>
                  <a:lnTo>
                    <a:pt x="0" y="27"/>
                  </a:lnTo>
                  <a:lnTo>
                    <a:pt x="9" y="40"/>
                  </a:lnTo>
                  <a:lnTo>
                    <a:pt x="0" y="46"/>
                  </a:lnTo>
                </a:path>
              </a:pathLst>
            </a:custGeom>
            <a:solidFill>
              <a:srgbClr val="CCECFF"/>
            </a:solidFill>
            <a:ln w="0">
              <a:solidFill>
                <a:srgbClr val="000000"/>
              </a:solidFill>
              <a:prstDash val="solid"/>
              <a:round/>
              <a:headEnd/>
              <a:tailEnd/>
            </a:ln>
          </p:spPr>
          <p:txBody>
            <a:bodyPr/>
            <a:lstStyle/>
            <a:p>
              <a:endParaRPr lang="es-ES_tradnl" sz="1400"/>
            </a:p>
          </p:txBody>
        </p:sp>
        <p:sp>
          <p:nvSpPr>
            <p:cNvPr id="1047" name="Freeform 162"/>
            <p:cNvSpPr>
              <a:spLocks/>
            </p:cNvSpPr>
            <p:nvPr/>
          </p:nvSpPr>
          <p:spPr bwMode="auto">
            <a:xfrm>
              <a:off x="6094413" y="5449888"/>
              <a:ext cx="528637" cy="190500"/>
            </a:xfrm>
            <a:custGeom>
              <a:avLst/>
              <a:gdLst>
                <a:gd name="T0" fmla="*/ 290 w 290"/>
                <a:gd name="T1" fmla="*/ 129 h 129"/>
                <a:gd name="T2" fmla="*/ 273 w 290"/>
                <a:gd name="T3" fmla="*/ 110 h 129"/>
                <a:gd name="T4" fmla="*/ 259 w 290"/>
                <a:gd name="T5" fmla="*/ 73 h 129"/>
                <a:gd name="T6" fmla="*/ 250 w 290"/>
                <a:gd name="T7" fmla="*/ 37 h 129"/>
                <a:gd name="T8" fmla="*/ 238 w 290"/>
                <a:gd name="T9" fmla="*/ 27 h 129"/>
                <a:gd name="T10" fmla="*/ 232 w 290"/>
                <a:gd name="T11" fmla="*/ 25 h 129"/>
                <a:gd name="T12" fmla="*/ 213 w 290"/>
                <a:gd name="T13" fmla="*/ 25 h 129"/>
                <a:gd name="T14" fmla="*/ 209 w 290"/>
                <a:gd name="T15" fmla="*/ 33 h 129"/>
                <a:gd name="T16" fmla="*/ 198 w 290"/>
                <a:gd name="T17" fmla="*/ 41 h 129"/>
                <a:gd name="T18" fmla="*/ 177 w 290"/>
                <a:gd name="T19" fmla="*/ 41 h 129"/>
                <a:gd name="T20" fmla="*/ 154 w 290"/>
                <a:gd name="T21" fmla="*/ 37 h 129"/>
                <a:gd name="T22" fmla="*/ 146 w 290"/>
                <a:gd name="T23" fmla="*/ 29 h 129"/>
                <a:gd name="T24" fmla="*/ 133 w 290"/>
                <a:gd name="T25" fmla="*/ 27 h 129"/>
                <a:gd name="T26" fmla="*/ 127 w 290"/>
                <a:gd name="T27" fmla="*/ 31 h 129"/>
                <a:gd name="T28" fmla="*/ 106 w 290"/>
                <a:gd name="T29" fmla="*/ 29 h 129"/>
                <a:gd name="T30" fmla="*/ 85 w 290"/>
                <a:gd name="T31" fmla="*/ 18 h 129"/>
                <a:gd name="T32" fmla="*/ 69 w 290"/>
                <a:gd name="T33" fmla="*/ 18 h 129"/>
                <a:gd name="T34" fmla="*/ 60 w 290"/>
                <a:gd name="T35" fmla="*/ 6 h 129"/>
                <a:gd name="T36" fmla="*/ 35 w 290"/>
                <a:gd name="T37" fmla="*/ 4 h 129"/>
                <a:gd name="T38" fmla="*/ 27 w 290"/>
                <a:gd name="T39" fmla="*/ 16 h 129"/>
                <a:gd name="T40" fmla="*/ 12 w 290"/>
                <a:gd name="T41" fmla="*/ 18 h 129"/>
                <a:gd name="T42" fmla="*/ 0 w 290"/>
                <a:gd name="T43" fmla="*/ 10 h 129"/>
                <a:gd name="T44" fmla="*/ 0 w 290"/>
                <a:gd name="T45"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0" h="129">
                  <a:moveTo>
                    <a:pt x="290" y="129"/>
                  </a:moveTo>
                  <a:lnTo>
                    <a:pt x="273" y="110"/>
                  </a:lnTo>
                  <a:lnTo>
                    <a:pt x="259" y="73"/>
                  </a:lnTo>
                  <a:lnTo>
                    <a:pt x="250" y="37"/>
                  </a:lnTo>
                  <a:lnTo>
                    <a:pt x="238" y="27"/>
                  </a:lnTo>
                  <a:lnTo>
                    <a:pt x="232" y="25"/>
                  </a:lnTo>
                  <a:lnTo>
                    <a:pt x="213" y="25"/>
                  </a:lnTo>
                  <a:lnTo>
                    <a:pt x="209" y="33"/>
                  </a:lnTo>
                  <a:lnTo>
                    <a:pt x="198" y="41"/>
                  </a:lnTo>
                  <a:lnTo>
                    <a:pt x="177" y="41"/>
                  </a:lnTo>
                  <a:lnTo>
                    <a:pt x="154" y="37"/>
                  </a:lnTo>
                  <a:lnTo>
                    <a:pt x="146" y="29"/>
                  </a:lnTo>
                  <a:lnTo>
                    <a:pt x="133" y="27"/>
                  </a:lnTo>
                  <a:lnTo>
                    <a:pt x="127" y="31"/>
                  </a:lnTo>
                  <a:lnTo>
                    <a:pt x="106" y="29"/>
                  </a:lnTo>
                  <a:lnTo>
                    <a:pt x="85" y="18"/>
                  </a:lnTo>
                  <a:lnTo>
                    <a:pt x="69" y="18"/>
                  </a:lnTo>
                  <a:lnTo>
                    <a:pt x="60" y="6"/>
                  </a:lnTo>
                  <a:lnTo>
                    <a:pt x="35" y="4"/>
                  </a:lnTo>
                  <a:lnTo>
                    <a:pt x="27" y="16"/>
                  </a:lnTo>
                  <a:lnTo>
                    <a:pt x="12" y="18"/>
                  </a:lnTo>
                  <a:lnTo>
                    <a:pt x="0" y="10"/>
                  </a:lnTo>
                  <a:lnTo>
                    <a:pt x="0" y="0"/>
                  </a:lnTo>
                </a:path>
              </a:pathLst>
            </a:custGeom>
            <a:solidFill>
              <a:srgbClr val="CCECFF"/>
            </a:solidFill>
            <a:ln w="0">
              <a:solidFill>
                <a:srgbClr val="000000"/>
              </a:solidFill>
              <a:prstDash val="solid"/>
              <a:round/>
              <a:headEnd/>
              <a:tailEnd/>
            </a:ln>
          </p:spPr>
          <p:txBody>
            <a:bodyPr/>
            <a:lstStyle/>
            <a:p>
              <a:endParaRPr lang="es-ES_tradnl" sz="1400"/>
            </a:p>
          </p:txBody>
        </p:sp>
        <p:sp>
          <p:nvSpPr>
            <p:cNvPr id="1048" name="Freeform 163"/>
            <p:cNvSpPr>
              <a:spLocks/>
            </p:cNvSpPr>
            <p:nvPr/>
          </p:nvSpPr>
          <p:spPr bwMode="auto">
            <a:xfrm>
              <a:off x="6083300" y="5364163"/>
              <a:ext cx="11113" cy="85725"/>
            </a:xfrm>
            <a:custGeom>
              <a:avLst/>
              <a:gdLst>
                <a:gd name="T0" fmla="*/ 6 w 6"/>
                <a:gd name="T1" fmla="*/ 57 h 57"/>
                <a:gd name="T2" fmla="*/ 2 w 6"/>
                <a:gd name="T3" fmla="*/ 40 h 57"/>
                <a:gd name="T4" fmla="*/ 0 w 6"/>
                <a:gd name="T5" fmla="*/ 27 h 57"/>
                <a:gd name="T6" fmla="*/ 6 w 6"/>
                <a:gd name="T7" fmla="*/ 19 h 57"/>
                <a:gd name="T8" fmla="*/ 6 w 6"/>
                <a:gd name="T9" fmla="*/ 5 h 57"/>
                <a:gd name="T10" fmla="*/ 4 w 6"/>
                <a:gd name="T11" fmla="*/ 0 h 57"/>
              </a:gdLst>
              <a:ahLst/>
              <a:cxnLst>
                <a:cxn ang="0">
                  <a:pos x="T0" y="T1"/>
                </a:cxn>
                <a:cxn ang="0">
                  <a:pos x="T2" y="T3"/>
                </a:cxn>
                <a:cxn ang="0">
                  <a:pos x="T4" y="T5"/>
                </a:cxn>
                <a:cxn ang="0">
                  <a:pos x="T6" y="T7"/>
                </a:cxn>
                <a:cxn ang="0">
                  <a:pos x="T8" y="T9"/>
                </a:cxn>
                <a:cxn ang="0">
                  <a:pos x="T10" y="T11"/>
                </a:cxn>
              </a:cxnLst>
              <a:rect l="0" t="0" r="r" b="b"/>
              <a:pathLst>
                <a:path w="6" h="57">
                  <a:moveTo>
                    <a:pt x="6" y="57"/>
                  </a:moveTo>
                  <a:lnTo>
                    <a:pt x="2" y="40"/>
                  </a:lnTo>
                  <a:lnTo>
                    <a:pt x="0" y="27"/>
                  </a:lnTo>
                  <a:lnTo>
                    <a:pt x="6" y="19"/>
                  </a:lnTo>
                  <a:lnTo>
                    <a:pt x="6" y="5"/>
                  </a:lnTo>
                  <a:lnTo>
                    <a:pt x="4" y="0"/>
                  </a:lnTo>
                </a:path>
              </a:pathLst>
            </a:custGeom>
            <a:solidFill>
              <a:srgbClr val="CCECFF"/>
            </a:solidFill>
            <a:ln w="0">
              <a:solidFill>
                <a:srgbClr val="000000"/>
              </a:solidFill>
              <a:prstDash val="solid"/>
              <a:round/>
              <a:headEnd/>
              <a:tailEnd/>
            </a:ln>
          </p:spPr>
          <p:txBody>
            <a:bodyPr/>
            <a:lstStyle/>
            <a:p>
              <a:endParaRPr lang="es-ES_tradnl" sz="1400"/>
            </a:p>
          </p:txBody>
        </p:sp>
        <p:sp>
          <p:nvSpPr>
            <p:cNvPr id="1049" name="Freeform 164"/>
            <p:cNvSpPr>
              <a:spLocks/>
            </p:cNvSpPr>
            <p:nvPr/>
          </p:nvSpPr>
          <p:spPr bwMode="auto">
            <a:xfrm>
              <a:off x="5965825" y="5449888"/>
              <a:ext cx="188913" cy="539750"/>
            </a:xfrm>
            <a:custGeom>
              <a:avLst/>
              <a:gdLst>
                <a:gd name="T0" fmla="*/ 0 w 104"/>
                <a:gd name="T1" fmla="*/ 367 h 367"/>
                <a:gd name="T2" fmla="*/ 104 w 104"/>
                <a:gd name="T3" fmla="*/ 192 h 367"/>
                <a:gd name="T4" fmla="*/ 48 w 104"/>
                <a:gd name="T5" fmla="*/ 6 h 367"/>
                <a:gd name="T6" fmla="*/ 71 w 104"/>
                <a:gd name="T7" fmla="*/ 0 h 367"/>
              </a:gdLst>
              <a:ahLst/>
              <a:cxnLst>
                <a:cxn ang="0">
                  <a:pos x="T0" y="T1"/>
                </a:cxn>
                <a:cxn ang="0">
                  <a:pos x="T2" y="T3"/>
                </a:cxn>
                <a:cxn ang="0">
                  <a:pos x="T4" y="T5"/>
                </a:cxn>
                <a:cxn ang="0">
                  <a:pos x="T6" y="T7"/>
                </a:cxn>
              </a:cxnLst>
              <a:rect l="0" t="0" r="r" b="b"/>
              <a:pathLst>
                <a:path w="104" h="367">
                  <a:moveTo>
                    <a:pt x="0" y="367"/>
                  </a:moveTo>
                  <a:lnTo>
                    <a:pt x="104" y="192"/>
                  </a:lnTo>
                  <a:lnTo>
                    <a:pt x="48" y="6"/>
                  </a:lnTo>
                  <a:lnTo>
                    <a:pt x="71" y="0"/>
                  </a:lnTo>
                </a:path>
              </a:pathLst>
            </a:custGeom>
            <a:solidFill>
              <a:srgbClr val="CCECFF"/>
            </a:solidFill>
            <a:ln w="0">
              <a:solidFill>
                <a:srgbClr val="000000"/>
              </a:solidFill>
              <a:prstDash val="solid"/>
              <a:round/>
              <a:headEnd/>
              <a:tailEnd/>
            </a:ln>
          </p:spPr>
          <p:txBody>
            <a:bodyPr/>
            <a:lstStyle/>
            <a:p>
              <a:endParaRPr lang="es-ES_tradnl" sz="1400"/>
            </a:p>
          </p:txBody>
        </p:sp>
        <p:sp>
          <p:nvSpPr>
            <p:cNvPr id="1050" name="Freeform 165"/>
            <p:cNvSpPr>
              <a:spLocks/>
            </p:cNvSpPr>
            <p:nvPr/>
          </p:nvSpPr>
          <p:spPr bwMode="auto">
            <a:xfrm>
              <a:off x="5524500" y="5522913"/>
              <a:ext cx="104775" cy="188912"/>
            </a:xfrm>
            <a:custGeom>
              <a:avLst/>
              <a:gdLst>
                <a:gd name="T0" fmla="*/ 56 w 56"/>
                <a:gd name="T1" fmla="*/ 127 h 127"/>
                <a:gd name="T2" fmla="*/ 27 w 56"/>
                <a:gd name="T3" fmla="*/ 75 h 127"/>
                <a:gd name="T4" fmla="*/ 37 w 56"/>
                <a:gd name="T5" fmla="*/ 48 h 127"/>
                <a:gd name="T6" fmla="*/ 0 w 56"/>
                <a:gd name="T7" fmla="*/ 0 h 127"/>
              </a:gdLst>
              <a:ahLst/>
              <a:cxnLst>
                <a:cxn ang="0">
                  <a:pos x="T0" y="T1"/>
                </a:cxn>
                <a:cxn ang="0">
                  <a:pos x="T2" y="T3"/>
                </a:cxn>
                <a:cxn ang="0">
                  <a:pos x="T4" y="T5"/>
                </a:cxn>
                <a:cxn ang="0">
                  <a:pos x="T6" y="T7"/>
                </a:cxn>
              </a:cxnLst>
              <a:rect l="0" t="0" r="r" b="b"/>
              <a:pathLst>
                <a:path w="56" h="127">
                  <a:moveTo>
                    <a:pt x="56" y="127"/>
                  </a:moveTo>
                  <a:lnTo>
                    <a:pt x="27" y="75"/>
                  </a:lnTo>
                  <a:lnTo>
                    <a:pt x="37" y="48"/>
                  </a:lnTo>
                  <a:lnTo>
                    <a:pt x="0" y="0"/>
                  </a:lnTo>
                </a:path>
              </a:pathLst>
            </a:custGeom>
            <a:solidFill>
              <a:srgbClr val="CCECFF"/>
            </a:solidFill>
            <a:ln w="0">
              <a:solidFill>
                <a:srgbClr val="000000"/>
              </a:solidFill>
              <a:prstDash val="solid"/>
              <a:round/>
              <a:headEnd/>
              <a:tailEnd/>
            </a:ln>
          </p:spPr>
          <p:txBody>
            <a:bodyPr/>
            <a:lstStyle/>
            <a:p>
              <a:endParaRPr lang="es-ES_tradnl" sz="1400"/>
            </a:p>
          </p:txBody>
        </p:sp>
        <p:sp>
          <p:nvSpPr>
            <p:cNvPr id="1051" name="Line 166"/>
            <p:cNvSpPr>
              <a:spLocks noChangeShapeType="1"/>
            </p:cNvSpPr>
            <p:nvPr/>
          </p:nvSpPr>
          <p:spPr bwMode="auto">
            <a:xfrm flipH="1">
              <a:off x="6862763" y="5805488"/>
              <a:ext cx="311150" cy="80962"/>
            </a:xfrm>
            <a:prstGeom prst="line">
              <a:avLst/>
            </a:prstGeom>
            <a:noFill/>
            <a:ln w="0">
              <a:solidFill>
                <a:srgbClr val="000000"/>
              </a:solidFill>
              <a:round/>
              <a:headEnd/>
              <a:tailEnd/>
            </a:ln>
          </p:spPr>
          <p:txBody>
            <a:bodyPr/>
            <a:lstStyle/>
            <a:p>
              <a:endParaRPr lang="es-ES_tradnl" sz="1400"/>
            </a:p>
          </p:txBody>
        </p:sp>
        <p:sp>
          <p:nvSpPr>
            <p:cNvPr id="1052" name="Freeform 167"/>
            <p:cNvSpPr>
              <a:spLocks/>
            </p:cNvSpPr>
            <p:nvPr/>
          </p:nvSpPr>
          <p:spPr bwMode="auto">
            <a:xfrm>
              <a:off x="7720013" y="6145213"/>
              <a:ext cx="339725" cy="323850"/>
            </a:xfrm>
            <a:custGeom>
              <a:avLst/>
              <a:gdLst>
                <a:gd name="T0" fmla="*/ 0 w 188"/>
                <a:gd name="T1" fmla="*/ 0 h 221"/>
                <a:gd name="T2" fmla="*/ 14 w 188"/>
                <a:gd name="T3" fmla="*/ 4 h 221"/>
                <a:gd name="T4" fmla="*/ 23 w 188"/>
                <a:gd name="T5" fmla="*/ 12 h 221"/>
                <a:gd name="T6" fmla="*/ 27 w 188"/>
                <a:gd name="T7" fmla="*/ 14 h 221"/>
                <a:gd name="T8" fmla="*/ 35 w 188"/>
                <a:gd name="T9" fmla="*/ 20 h 221"/>
                <a:gd name="T10" fmla="*/ 35 w 188"/>
                <a:gd name="T11" fmla="*/ 93 h 221"/>
                <a:gd name="T12" fmla="*/ 167 w 188"/>
                <a:gd name="T13" fmla="*/ 150 h 221"/>
                <a:gd name="T14" fmla="*/ 171 w 188"/>
                <a:gd name="T15" fmla="*/ 165 h 221"/>
                <a:gd name="T16" fmla="*/ 188 w 188"/>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221">
                  <a:moveTo>
                    <a:pt x="0" y="0"/>
                  </a:moveTo>
                  <a:lnTo>
                    <a:pt x="14" y="4"/>
                  </a:lnTo>
                  <a:lnTo>
                    <a:pt x="23" y="12"/>
                  </a:lnTo>
                  <a:lnTo>
                    <a:pt x="27" y="14"/>
                  </a:lnTo>
                  <a:lnTo>
                    <a:pt x="35" y="20"/>
                  </a:lnTo>
                  <a:lnTo>
                    <a:pt x="35" y="93"/>
                  </a:lnTo>
                  <a:lnTo>
                    <a:pt x="167" y="150"/>
                  </a:lnTo>
                  <a:lnTo>
                    <a:pt x="171" y="165"/>
                  </a:lnTo>
                  <a:lnTo>
                    <a:pt x="188" y="221"/>
                  </a:lnTo>
                </a:path>
              </a:pathLst>
            </a:custGeom>
            <a:solidFill>
              <a:srgbClr val="CCECFF"/>
            </a:solidFill>
            <a:ln w="0">
              <a:solidFill>
                <a:srgbClr val="000000"/>
              </a:solidFill>
              <a:prstDash val="solid"/>
              <a:round/>
              <a:headEnd/>
              <a:tailEnd/>
            </a:ln>
          </p:spPr>
          <p:txBody>
            <a:bodyPr/>
            <a:lstStyle/>
            <a:p>
              <a:endParaRPr lang="es-ES_tradnl" sz="1400"/>
            </a:p>
          </p:txBody>
        </p:sp>
        <p:sp>
          <p:nvSpPr>
            <p:cNvPr id="1053" name="Freeform 168"/>
            <p:cNvSpPr>
              <a:spLocks/>
            </p:cNvSpPr>
            <p:nvPr/>
          </p:nvSpPr>
          <p:spPr bwMode="auto">
            <a:xfrm>
              <a:off x="7720013" y="5899150"/>
              <a:ext cx="153987" cy="246063"/>
            </a:xfrm>
            <a:custGeom>
              <a:avLst/>
              <a:gdLst>
                <a:gd name="T0" fmla="*/ 0 w 85"/>
                <a:gd name="T1" fmla="*/ 165 h 165"/>
                <a:gd name="T2" fmla="*/ 52 w 85"/>
                <a:gd name="T3" fmla="*/ 110 h 165"/>
                <a:gd name="T4" fmla="*/ 77 w 85"/>
                <a:gd name="T5" fmla="*/ 69 h 165"/>
                <a:gd name="T6" fmla="*/ 85 w 85"/>
                <a:gd name="T7" fmla="*/ 0 h 165"/>
              </a:gdLst>
              <a:ahLst/>
              <a:cxnLst>
                <a:cxn ang="0">
                  <a:pos x="T0" y="T1"/>
                </a:cxn>
                <a:cxn ang="0">
                  <a:pos x="T2" y="T3"/>
                </a:cxn>
                <a:cxn ang="0">
                  <a:pos x="T4" y="T5"/>
                </a:cxn>
                <a:cxn ang="0">
                  <a:pos x="T6" y="T7"/>
                </a:cxn>
              </a:cxnLst>
              <a:rect l="0" t="0" r="r" b="b"/>
              <a:pathLst>
                <a:path w="85" h="165">
                  <a:moveTo>
                    <a:pt x="0" y="165"/>
                  </a:moveTo>
                  <a:lnTo>
                    <a:pt x="52" y="110"/>
                  </a:lnTo>
                  <a:lnTo>
                    <a:pt x="77" y="69"/>
                  </a:lnTo>
                  <a:lnTo>
                    <a:pt x="85" y="0"/>
                  </a:lnTo>
                </a:path>
              </a:pathLst>
            </a:custGeom>
            <a:noFill/>
            <a:ln w="0">
              <a:solidFill>
                <a:srgbClr val="000000"/>
              </a:solidFill>
              <a:prstDash val="solid"/>
              <a:round/>
              <a:headEnd/>
              <a:tailEnd/>
            </a:ln>
            <a:extLst>
              <a:ext uri="{909E8E84-426E-40DD-AFC4-6F175D3DCCD1}">
                <a14:hiddenFill xmlns:a14="http://schemas.microsoft.com/office/drawing/2010/main">
                  <a:solidFill>
                    <a:srgbClr val="CCECFF"/>
                  </a:solidFill>
                </a14:hiddenFill>
              </a:ext>
            </a:extLst>
          </p:spPr>
          <p:txBody>
            <a:bodyPr/>
            <a:lstStyle/>
            <a:p>
              <a:endParaRPr lang="es-ES_tradnl" sz="1400"/>
            </a:p>
          </p:txBody>
        </p:sp>
        <p:sp>
          <p:nvSpPr>
            <p:cNvPr id="1054" name="Freeform 169"/>
            <p:cNvSpPr>
              <a:spLocks/>
            </p:cNvSpPr>
            <p:nvPr/>
          </p:nvSpPr>
          <p:spPr bwMode="auto">
            <a:xfrm>
              <a:off x="7835900" y="5789613"/>
              <a:ext cx="38100" cy="109537"/>
            </a:xfrm>
            <a:custGeom>
              <a:avLst/>
              <a:gdLst>
                <a:gd name="T0" fmla="*/ 21 w 21"/>
                <a:gd name="T1" fmla="*/ 73 h 73"/>
                <a:gd name="T2" fmla="*/ 0 w 21"/>
                <a:gd name="T3" fmla="*/ 27 h 73"/>
                <a:gd name="T4" fmla="*/ 0 w 21"/>
                <a:gd name="T5" fmla="*/ 0 h 73"/>
              </a:gdLst>
              <a:ahLst/>
              <a:cxnLst>
                <a:cxn ang="0">
                  <a:pos x="T0" y="T1"/>
                </a:cxn>
                <a:cxn ang="0">
                  <a:pos x="T2" y="T3"/>
                </a:cxn>
                <a:cxn ang="0">
                  <a:pos x="T4" y="T5"/>
                </a:cxn>
              </a:cxnLst>
              <a:rect l="0" t="0" r="r" b="b"/>
              <a:pathLst>
                <a:path w="21" h="73">
                  <a:moveTo>
                    <a:pt x="21" y="73"/>
                  </a:moveTo>
                  <a:lnTo>
                    <a:pt x="0" y="27"/>
                  </a:lnTo>
                  <a:lnTo>
                    <a:pt x="0" y="0"/>
                  </a:lnTo>
                </a:path>
              </a:pathLst>
            </a:custGeom>
            <a:solidFill>
              <a:srgbClr val="CCECFF"/>
            </a:solidFill>
            <a:ln w="0">
              <a:solidFill>
                <a:srgbClr val="000000"/>
              </a:solidFill>
              <a:prstDash val="solid"/>
              <a:round/>
              <a:headEnd/>
              <a:tailEnd/>
            </a:ln>
          </p:spPr>
          <p:txBody>
            <a:bodyPr/>
            <a:lstStyle/>
            <a:p>
              <a:endParaRPr lang="es-ES_tradnl" sz="1400"/>
            </a:p>
          </p:txBody>
        </p:sp>
        <p:sp>
          <p:nvSpPr>
            <p:cNvPr id="1055" name="Freeform 170"/>
            <p:cNvSpPr>
              <a:spLocks/>
            </p:cNvSpPr>
            <p:nvPr/>
          </p:nvSpPr>
          <p:spPr bwMode="auto">
            <a:xfrm>
              <a:off x="7534275" y="5816600"/>
              <a:ext cx="57150" cy="33338"/>
            </a:xfrm>
            <a:custGeom>
              <a:avLst/>
              <a:gdLst>
                <a:gd name="T0" fmla="*/ 0 w 30"/>
                <a:gd name="T1" fmla="*/ 0 h 23"/>
                <a:gd name="T2" fmla="*/ 19 w 30"/>
                <a:gd name="T3" fmla="*/ 21 h 23"/>
                <a:gd name="T4" fmla="*/ 25 w 30"/>
                <a:gd name="T5" fmla="*/ 23 h 23"/>
                <a:gd name="T6" fmla="*/ 30 w 30"/>
                <a:gd name="T7" fmla="*/ 23 h 23"/>
              </a:gdLst>
              <a:ahLst/>
              <a:cxnLst>
                <a:cxn ang="0">
                  <a:pos x="T0" y="T1"/>
                </a:cxn>
                <a:cxn ang="0">
                  <a:pos x="T2" y="T3"/>
                </a:cxn>
                <a:cxn ang="0">
                  <a:pos x="T4" y="T5"/>
                </a:cxn>
                <a:cxn ang="0">
                  <a:pos x="T6" y="T7"/>
                </a:cxn>
              </a:cxnLst>
              <a:rect l="0" t="0" r="r" b="b"/>
              <a:pathLst>
                <a:path w="30" h="23">
                  <a:moveTo>
                    <a:pt x="0" y="0"/>
                  </a:moveTo>
                  <a:lnTo>
                    <a:pt x="19" y="21"/>
                  </a:lnTo>
                  <a:lnTo>
                    <a:pt x="25" y="23"/>
                  </a:lnTo>
                  <a:lnTo>
                    <a:pt x="30" y="23"/>
                  </a:lnTo>
                </a:path>
              </a:pathLst>
            </a:custGeom>
            <a:solidFill>
              <a:srgbClr val="CCECFF"/>
            </a:solidFill>
            <a:ln w="0">
              <a:solidFill>
                <a:srgbClr val="000000"/>
              </a:solidFill>
              <a:prstDash val="solid"/>
              <a:round/>
              <a:headEnd/>
              <a:tailEnd/>
            </a:ln>
          </p:spPr>
          <p:txBody>
            <a:bodyPr/>
            <a:lstStyle/>
            <a:p>
              <a:endParaRPr lang="es-ES_tradnl" sz="1400"/>
            </a:p>
          </p:txBody>
        </p:sp>
        <p:sp>
          <p:nvSpPr>
            <p:cNvPr id="1056" name="Freeform 171"/>
            <p:cNvSpPr>
              <a:spLocks/>
            </p:cNvSpPr>
            <p:nvPr/>
          </p:nvSpPr>
          <p:spPr bwMode="auto">
            <a:xfrm>
              <a:off x="7591425" y="5830888"/>
              <a:ext cx="282575" cy="74612"/>
            </a:xfrm>
            <a:custGeom>
              <a:avLst/>
              <a:gdLst>
                <a:gd name="T0" fmla="*/ 0 w 158"/>
                <a:gd name="T1" fmla="*/ 14 h 52"/>
                <a:gd name="T2" fmla="*/ 4 w 158"/>
                <a:gd name="T3" fmla="*/ 14 h 52"/>
                <a:gd name="T4" fmla="*/ 10 w 158"/>
                <a:gd name="T5" fmla="*/ 6 h 52"/>
                <a:gd name="T6" fmla="*/ 18 w 158"/>
                <a:gd name="T7" fmla="*/ 0 h 52"/>
                <a:gd name="T8" fmla="*/ 102 w 158"/>
                <a:gd name="T9" fmla="*/ 0 h 52"/>
                <a:gd name="T10" fmla="*/ 102 w 158"/>
                <a:gd name="T11" fmla="*/ 52 h 52"/>
                <a:gd name="T12" fmla="*/ 158 w 158"/>
                <a:gd name="T13" fmla="*/ 46 h 52"/>
              </a:gdLst>
              <a:ahLst/>
              <a:cxnLst>
                <a:cxn ang="0">
                  <a:pos x="T0" y="T1"/>
                </a:cxn>
                <a:cxn ang="0">
                  <a:pos x="T2" y="T3"/>
                </a:cxn>
                <a:cxn ang="0">
                  <a:pos x="T4" y="T5"/>
                </a:cxn>
                <a:cxn ang="0">
                  <a:pos x="T6" y="T7"/>
                </a:cxn>
                <a:cxn ang="0">
                  <a:pos x="T8" y="T9"/>
                </a:cxn>
                <a:cxn ang="0">
                  <a:pos x="T10" y="T11"/>
                </a:cxn>
                <a:cxn ang="0">
                  <a:pos x="T12" y="T13"/>
                </a:cxn>
              </a:cxnLst>
              <a:rect l="0" t="0" r="r" b="b"/>
              <a:pathLst>
                <a:path w="158" h="52">
                  <a:moveTo>
                    <a:pt x="0" y="14"/>
                  </a:moveTo>
                  <a:lnTo>
                    <a:pt x="4" y="14"/>
                  </a:lnTo>
                  <a:lnTo>
                    <a:pt x="10" y="6"/>
                  </a:lnTo>
                  <a:lnTo>
                    <a:pt x="18" y="0"/>
                  </a:lnTo>
                  <a:lnTo>
                    <a:pt x="102" y="0"/>
                  </a:lnTo>
                  <a:lnTo>
                    <a:pt x="102" y="52"/>
                  </a:lnTo>
                  <a:lnTo>
                    <a:pt x="158" y="46"/>
                  </a:lnTo>
                </a:path>
              </a:pathLst>
            </a:custGeom>
            <a:noFill/>
            <a:ln w="0">
              <a:solidFill>
                <a:srgbClr val="000000"/>
              </a:solidFill>
              <a:prstDash val="solid"/>
              <a:round/>
              <a:headEnd/>
              <a:tailEnd/>
            </a:ln>
            <a:extLst>
              <a:ext uri="{909E8E84-426E-40DD-AFC4-6F175D3DCCD1}">
                <a14:hiddenFill xmlns:a14="http://schemas.microsoft.com/office/drawing/2010/main">
                  <a:solidFill>
                    <a:srgbClr val="CCECFF"/>
                  </a:solidFill>
                </a14:hiddenFill>
              </a:ext>
            </a:extLst>
          </p:spPr>
          <p:txBody>
            <a:bodyPr/>
            <a:lstStyle/>
            <a:p>
              <a:endParaRPr lang="es-ES_tradnl" sz="1400"/>
            </a:p>
          </p:txBody>
        </p:sp>
        <p:sp>
          <p:nvSpPr>
            <p:cNvPr id="1057" name="Freeform 172"/>
            <p:cNvSpPr>
              <a:spLocks/>
            </p:cNvSpPr>
            <p:nvPr/>
          </p:nvSpPr>
          <p:spPr bwMode="auto">
            <a:xfrm>
              <a:off x="7410450" y="6021388"/>
              <a:ext cx="228600" cy="95250"/>
            </a:xfrm>
            <a:custGeom>
              <a:avLst/>
              <a:gdLst>
                <a:gd name="T0" fmla="*/ 127 w 127"/>
                <a:gd name="T1" fmla="*/ 0 h 63"/>
                <a:gd name="T2" fmla="*/ 83 w 127"/>
                <a:gd name="T3" fmla="*/ 17 h 63"/>
                <a:gd name="T4" fmla="*/ 12 w 127"/>
                <a:gd name="T5" fmla="*/ 17 h 63"/>
                <a:gd name="T6" fmla="*/ 20 w 127"/>
                <a:gd name="T7" fmla="*/ 40 h 63"/>
                <a:gd name="T8" fmla="*/ 23 w 127"/>
                <a:gd name="T9" fmla="*/ 52 h 63"/>
                <a:gd name="T10" fmla="*/ 20 w 127"/>
                <a:gd name="T11" fmla="*/ 57 h 63"/>
                <a:gd name="T12" fmla="*/ 14 w 127"/>
                <a:gd name="T13" fmla="*/ 59 h 63"/>
                <a:gd name="T14" fmla="*/ 0 w 127"/>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63">
                  <a:moveTo>
                    <a:pt x="127" y="0"/>
                  </a:moveTo>
                  <a:lnTo>
                    <a:pt x="83" y="17"/>
                  </a:lnTo>
                  <a:lnTo>
                    <a:pt x="12" y="17"/>
                  </a:lnTo>
                  <a:lnTo>
                    <a:pt x="20" y="40"/>
                  </a:lnTo>
                  <a:lnTo>
                    <a:pt x="23" y="52"/>
                  </a:lnTo>
                  <a:lnTo>
                    <a:pt x="20" y="57"/>
                  </a:lnTo>
                  <a:lnTo>
                    <a:pt x="14" y="59"/>
                  </a:lnTo>
                  <a:lnTo>
                    <a:pt x="0" y="63"/>
                  </a:lnTo>
                </a:path>
              </a:pathLst>
            </a:custGeom>
            <a:noFill/>
            <a:ln w="0">
              <a:solidFill>
                <a:srgbClr val="000000"/>
              </a:solidFill>
              <a:prstDash val="solid"/>
              <a:round/>
              <a:headEnd/>
              <a:tailEnd/>
            </a:ln>
            <a:extLst>
              <a:ext uri="{909E8E84-426E-40DD-AFC4-6F175D3DCCD1}">
                <a14:hiddenFill xmlns:a14="http://schemas.microsoft.com/office/drawing/2010/main">
                  <a:solidFill>
                    <a:srgbClr val="CCECFF"/>
                  </a:solidFill>
                </a14:hiddenFill>
              </a:ext>
            </a:extLst>
          </p:spPr>
          <p:txBody>
            <a:bodyPr/>
            <a:lstStyle/>
            <a:p>
              <a:endParaRPr lang="es-ES_tradnl" sz="1400"/>
            </a:p>
          </p:txBody>
        </p:sp>
        <p:sp>
          <p:nvSpPr>
            <p:cNvPr id="1058" name="Freeform 173"/>
            <p:cNvSpPr>
              <a:spLocks/>
            </p:cNvSpPr>
            <p:nvPr/>
          </p:nvSpPr>
          <p:spPr bwMode="auto">
            <a:xfrm>
              <a:off x="7675563" y="6102350"/>
              <a:ext cx="44450" cy="42863"/>
            </a:xfrm>
            <a:custGeom>
              <a:avLst/>
              <a:gdLst>
                <a:gd name="T0" fmla="*/ 0 w 25"/>
                <a:gd name="T1" fmla="*/ 0 h 26"/>
                <a:gd name="T2" fmla="*/ 4 w 25"/>
                <a:gd name="T3" fmla="*/ 7 h 26"/>
                <a:gd name="T4" fmla="*/ 6 w 25"/>
                <a:gd name="T5" fmla="*/ 17 h 26"/>
                <a:gd name="T6" fmla="*/ 25 w 25"/>
                <a:gd name="T7" fmla="*/ 26 h 26"/>
              </a:gdLst>
              <a:ahLst/>
              <a:cxnLst>
                <a:cxn ang="0">
                  <a:pos x="T0" y="T1"/>
                </a:cxn>
                <a:cxn ang="0">
                  <a:pos x="T2" y="T3"/>
                </a:cxn>
                <a:cxn ang="0">
                  <a:pos x="T4" y="T5"/>
                </a:cxn>
                <a:cxn ang="0">
                  <a:pos x="T6" y="T7"/>
                </a:cxn>
              </a:cxnLst>
              <a:rect l="0" t="0" r="r" b="b"/>
              <a:pathLst>
                <a:path w="25" h="26">
                  <a:moveTo>
                    <a:pt x="0" y="0"/>
                  </a:moveTo>
                  <a:lnTo>
                    <a:pt x="4" y="7"/>
                  </a:lnTo>
                  <a:lnTo>
                    <a:pt x="6" y="17"/>
                  </a:lnTo>
                  <a:lnTo>
                    <a:pt x="25" y="26"/>
                  </a:lnTo>
                </a:path>
              </a:pathLst>
            </a:custGeom>
            <a:solidFill>
              <a:srgbClr val="CCECFF"/>
            </a:solidFill>
            <a:ln w="0">
              <a:solidFill>
                <a:srgbClr val="000000"/>
              </a:solidFill>
              <a:prstDash val="solid"/>
              <a:round/>
              <a:headEnd/>
              <a:tailEnd/>
            </a:ln>
          </p:spPr>
          <p:txBody>
            <a:bodyPr/>
            <a:lstStyle/>
            <a:p>
              <a:endParaRPr lang="es-ES_tradnl" sz="1400"/>
            </a:p>
          </p:txBody>
        </p:sp>
        <p:sp>
          <p:nvSpPr>
            <p:cNvPr id="1059" name="Freeform 174"/>
            <p:cNvSpPr>
              <a:spLocks/>
            </p:cNvSpPr>
            <p:nvPr/>
          </p:nvSpPr>
          <p:spPr bwMode="auto">
            <a:xfrm>
              <a:off x="7639050" y="6021388"/>
              <a:ext cx="36513" cy="80962"/>
            </a:xfrm>
            <a:custGeom>
              <a:avLst/>
              <a:gdLst>
                <a:gd name="T0" fmla="*/ 0 w 19"/>
                <a:gd name="T1" fmla="*/ 0 h 54"/>
                <a:gd name="T2" fmla="*/ 4 w 19"/>
                <a:gd name="T3" fmla="*/ 13 h 54"/>
                <a:gd name="T4" fmla="*/ 10 w 19"/>
                <a:gd name="T5" fmla="*/ 27 h 54"/>
                <a:gd name="T6" fmla="*/ 14 w 19"/>
                <a:gd name="T7" fmla="*/ 32 h 54"/>
                <a:gd name="T8" fmla="*/ 14 w 19"/>
                <a:gd name="T9" fmla="*/ 44 h 54"/>
                <a:gd name="T10" fmla="*/ 19 w 19"/>
                <a:gd name="T11" fmla="*/ 54 h 54"/>
              </a:gdLst>
              <a:ahLst/>
              <a:cxnLst>
                <a:cxn ang="0">
                  <a:pos x="T0" y="T1"/>
                </a:cxn>
                <a:cxn ang="0">
                  <a:pos x="T2" y="T3"/>
                </a:cxn>
                <a:cxn ang="0">
                  <a:pos x="T4" y="T5"/>
                </a:cxn>
                <a:cxn ang="0">
                  <a:pos x="T6" y="T7"/>
                </a:cxn>
                <a:cxn ang="0">
                  <a:pos x="T8" y="T9"/>
                </a:cxn>
                <a:cxn ang="0">
                  <a:pos x="T10" y="T11"/>
                </a:cxn>
              </a:cxnLst>
              <a:rect l="0" t="0" r="r" b="b"/>
              <a:pathLst>
                <a:path w="19" h="54">
                  <a:moveTo>
                    <a:pt x="0" y="0"/>
                  </a:moveTo>
                  <a:lnTo>
                    <a:pt x="4" y="13"/>
                  </a:lnTo>
                  <a:lnTo>
                    <a:pt x="10" y="27"/>
                  </a:lnTo>
                  <a:lnTo>
                    <a:pt x="14" y="32"/>
                  </a:lnTo>
                  <a:lnTo>
                    <a:pt x="14" y="44"/>
                  </a:lnTo>
                  <a:lnTo>
                    <a:pt x="19" y="54"/>
                  </a:lnTo>
                </a:path>
              </a:pathLst>
            </a:custGeom>
            <a:solidFill>
              <a:srgbClr val="CCECFF"/>
            </a:solidFill>
            <a:ln w="0">
              <a:solidFill>
                <a:srgbClr val="000000"/>
              </a:solidFill>
              <a:prstDash val="solid"/>
              <a:round/>
              <a:headEnd/>
              <a:tailEnd/>
            </a:ln>
          </p:spPr>
          <p:txBody>
            <a:bodyPr/>
            <a:lstStyle/>
            <a:p>
              <a:endParaRPr lang="es-ES_tradnl" sz="1400"/>
            </a:p>
          </p:txBody>
        </p:sp>
        <p:sp>
          <p:nvSpPr>
            <p:cNvPr id="1060" name="Freeform 175"/>
            <p:cNvSpPr>
              <a:spLocks/>
            </p:cNvSpPr>
            <p:nvPr/>
          </p:nvSpPr>
          <p:spPr bwMode="auto">
            <a:xfrm>
              <a:off x="7545388" y="5849938"/>
              <a:ext cx="93662" cy="171450"/>
            </a:xfrm>
            <a:custGeom>
              <a:avLst/>
              <a:gdLst>
                <a:gd name="T0" fmla="*/ 25 w 54"/>
                <a:gd name="T1" fmla="*/ 0 h 117"/>
                <a:gd name="T2" fmla="*/ 18 w 54"/>
                <a:gd name="T3" fmla="*/ 7 h 117"/>
                <a:gd name="T4" fmla="*/ 6 w 54"/>
                <a:gd name="T5" fmla="*/ 27 h 117"/>
                <a:gd name="T6" fmla="*/ 0 w 54"/>
                <a:gd name="T7" fmla="*/ 46 h 117"/>
                <a:gd name="T8" fmla="*/ 8 w 54"/>
                <a:gd name="T9" fmla="*/ 73 h 117"/>
                <a:gd name="T10" fmla="*/ 14 w 54"/>
                <a:gd name="T11" fmla="*/ 84 h 117"/>
                <a:gd name="T12" fmla="*/ 22 w 54"/>
                <a:gd name="T13" fmla="*/ 98 h 117"/>
                <a:gd name="T14" fmla="*/ 27 w 54"/>
                <a:gd name="T15" fmla="*/ 109 h 117"/>
                <a:gd name="T16" fmla="*/ 35 w 54"/>
                <a:gd name="T17" fmla="*/ 113 h 117"/>
                <a:gd name="T18" fmla="*/ 43 w 54"/>
                <a:gd name="T19" fmla="*/ 109 h 117"/>
                <a:gd name="T20" fmla="*/ 50 w 54"/>
                <a:gd name="T21" fmla="*/ 111 h 117"/>
                <a:gd name="T22" fmla="*/ 54 w 54"/>
                <a:gd name="T23"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117">
                  <a:moveTo>
                    <a:pt x="25" y="0"/>
                  </a:moveTo>
                  <a:lnTo>
                    <a:pt x="18" y="7"/>
                  </a:lnTo>
                  <a:lnTo>
                    <a:pt x="6" y="27"/>
                  </a:lnTo>
                  <a:lnTo>
                    <a:pt x="0" y="46"/>
                  </a:lnTo>
                  <a:lnTo>
                    <a:pt x="8" y="73"/>
                  </a:lnTo>
                  <a:lnTo>
                    <a:pt x="14" y="84"/>
                  </a:lnTo>
                  <a:lnTo>
                    <a:pt x="22" y="98"/>
                  </a:lnTo>
                  <a:lnTo>
                    <a:pt x="27" y="109"/>
                  </a:lnTo>
                  <a:lnTo>
                    <a:pt x="35" y="113"/>
                  </a:lnTo>
                  <a:lnTo>
                    <a:pt x="43" y="109"/>
                  </a:lnTo>
                  <a:lnTo>
                    <a:pt x="50" y="111"/>
                  </a:lnTo>
                  <a:lnTo>
                    <a:pt x="54" y="117"/>
                  </a:lnTo>
                </a:path>
              </a:pathLst>
            </a:custGeom>
            <a:noFill/>
            <a:ln w="0">
              <a:solidFill>
                <a:srgbClr val="000000"/>
              </a:solidFill>
              <a:prstDash val="solid"/>
              <a:round/>
              <a:headEnd/>
              <a:tailEnd/>
            </a:ln>
            <a:extLst>
              <a:ext uri="{909E8E84-426E-40DD-AFC4-6F175D3DCCD1}">
                <a14:hiddenFill xmlns:a14="http://schemas.microsoft.com/office/drawing/2010/main">
                  <a:solidFill>
                    <a:srgbClr val="CCECFF"/>
                  </a:solidFill>
                </a14:hiddenFill>
              </a:ext>
            </a:extLst>
          </p:spPr>
          <p:txBody>
            <a:bodyPr/>
            <a:lstStyle/>
            <a:p>
              <a:endParaRPr lang="es-ES_tradnl" sz="1400"/>
            </a:p>
          </p:txBody>
        </p:sp>
        <p:sp>
          <p:nvSpPr>
            <p:cNvPr id="1061" name="Line 176"/>
            <p:cNvSpPr>
              <a:spLocks noChangeShapeType="1"/>
            </p:cNvSpPr>
            <p:nvPr/>
          </p:nvSpPr>
          <p:spPr bwMode="auto">
            <a:xfrm flipV="1">
              <a:off x="7569200" y="6273800"/>
              <a:ext cx="3175" cy="9525"/>
            </a:xfrm>
            <a:prstGeom prst="line">
              <a:avLst/>
            </a:prstGeom>
            <a:noFill/>
            <a:ln w="0">
              <a:solidFill>
                <a:srgbClr val="000000"/>
              </a:solidFill>
              <a:round/>
              <a:headEnd/>
              <a:tailEnd/>
            </a:ln>
          </p:spPr>
          <p:txBody>
            <a:bodyPr/>
            <a:lstStyle/>
            <a:p>
              <a:endParaRPr lang="es-ES_tradnl" sz="1400"/>
            </a:p>
          </p:txBody>
        </p:sp>
        <p:sp>
          <p:nvSpPr>
            <p:cNvPr id="1062" name="Line 177"/>
            <p:cNvSpPr>
              <a:spLocks noChangeShapeType="1"/>
            </p:cNvSpPr>
            <p:nvPr/>
          </p:nvSpPr>
          <p:spPr bwMode="auto">
            <a:xfrm>
              <a:off x="7569200" y="6273800"/>
              <a:ext cx="11113" cy="6350"/>
            </a:xfrm>
            <a:prstGeom prst="line">
              <a:avLst/>
            </a:prstGeom>
            <a:noFill/>
            <a:ln w="0">
              <a:solidFill>
                <a:srgbClr val="000000"/>
              </a:solidFill>
              <a:round/>
              <a:headEnd/>
              <a:tailEnd/>
            </a:ln>
          </p:spPr>
          <p:txBody>
            <a:bodyPr/>
            <a:lstStyle/>
            <a:p>
              <a:endParaRPr lang="es-ES_tradnl" sz="1400"/>
            </a:p>
          </p:txBody>
        </p:sp>
        <p:sp>
          <p:nvSpPr>
            <p:cNvPr id="1063" name="Line 178"/>
            <p:cNvSpPr>
              <a:spLocks noChangeShapeType="1"/>
            </p:cNvSpPr>
            <p:nvPr/>
          </p:nvSpPr>
          <p:spPr bwMode="auto">
            <a:xfrm>
              <a:off x="7580313" y="6273800"/>
              <a:ext cx="3175" cy="9525"/>
            </a:xfrm>
            <a:prstGeom prst="line">
              <a:avLst/>
            </a:prstGeom>
            <a:noFill/>
            <a:ln w="0">
              <a:solidFill>
                <a:srgbClr val="000000"/>
              </a:solidFill>
              <a:round/>
              <a:headEnd/>
              <a:tailEnd/>
            </a:ln>
          </p:spPr>
          <p:txBody>
            <a:bodyPr/>
            <a:lstStyle/>
            <a:p>
              <a:endParaRPr lang="es-ES_tradnl" sz="1400"/>
            </a:p>
          </p:txBody>
        </p:sp>
        <p:sp>
          <p:nvSpPr>
            <p:cNvPr id="1064" name="Line 179"/>
            <p:cNvSpPr>
              <a:spLocks noChangeShapeType="1"/>
            </p:cNvSpPr>
            <p:nvPr/>
          </p:nvSpPr>
          <p:spPr bwMode="auto">
            <a:xfrm flipH="1">
              <a:off x="7569200" y="6283325"/>
              <a:ext cx="11113" cy="3175"/>
            </a:xfrm>
            <a:prstGeom prst="line">
              <a:avLst/>
            </a:prstGeom>
            <a:noFill/>
            <a:ln w="0">
              <a:solidFill>
                <a:srgbClr val="000000"/>
              </a:solidFill>
              <a:round/>
              <a:headEnd/>
              <a:tailEnd/>
            </a:ln>
          </p:spPr>
          <p:txBody>
            <a:bodyPr/>
            <a:lstStyle/>
            <a:p>
              <a:endParaRPr lang="es-ES_tradnl" sz="1400"/>
            </a:p>
          </p:txBody>
        </p:sp>
        <p:sp>
          <p:nvSpPr>
            <p:cNvPr id="1065" name="Freeform 180"/>
            <p:cNvSpPr>
              <a:spLocks/>
            </p:cNvSpPr>
            <p:nvPr/>
          </p:nvSpPr>
          <p:spPr bwMode="auto">
            <a:xfrm>
              <a:off x="7380288" y="5632450"/>
              <a:ext cx="100012" cy="74613"/>
            </a:xfrm>
            <a:custGeom>
              <a:avLst/>
              <a:gdLst>
                <a:gd name="T0" fmla="*/ 0 w 56"/>
                <a:gd name="T1" fmla="*/ 48 h 48"/>
                <a:gd name="T2" fmla="*/ 8 w 56"/>
                <a:gd name="T3" fmla="*/ 36 h 48"/>
                <a:gd name="T4" fmla="*/ 19 w 56"/>
                <a:gd name="T5" fmla="*/ 38 h 48"/>
                <a:gd name="T6" fmla="*/ 21 w 56"/>
                <a:gd name="T7" fmla="*/ 29 h 48"/>
                <a:gd name="T8" fmla="*/ 56 w 56"/>
                <a:gd name="T9" fmla="*/ 17 h 48"/>
                <a:gd name="T10" fmla="*/ 56 w 56"/>
                <a:gd name="T11" fmla="*/ 0 h 48"/>
              </a:gdLst>
              <a:ahLst/>
              <a:cxnLst>
                <a:cxn ang="0">
                  <a:pos x="T0" y="T1"/>
                </a:cxn>
                <a:cxn ang="0">
                  <a:pos x="T2" y="T3"/>
                </a:cxn>
                <a:cxn ang="0">
                  <a:pos x="T4" y="T5"/>
                </a:cxn>
                <a:cxn ang="0">
                  <a:pos x="T6" y="T7"/>
                </a:cxn>
                <a:cxn ang="0">
                  <a:pos x="T8" y="T9"/>
                </a:cxn>
                <a:cxn ang="0">
                  <a:pos x="T10" y="T11"/>
                </a:cxn>
              </a:cxnLst>
              <a:rect l="0" t="0" r="r" b="b"/>
              <a:pathLst>
                <a:path w="56" h="48">
                  <a:moveTo>
                    <a:pt x="0" y="48"/>
                  </a:moveTo>
                  <a:lnTo>
                    <a:pt x="8" y="36"/>
                  </a:lnTo>
                  <a:lnTo>
                    <a:pt x="19" y="38"/>
                  </a:lnTo>
                  <a:lnTo>
                    <a:pt x="21" y="29"/>
                  </a:lnTo>
                  <a:lnTo>
                    <a:pt x="56" y="17"/>
                  </a:lnTo>
                  <a:lnTo>
                    <a:pt x="56" y="0"/>
                  </a:lnTo>
                </a:path>
              </a:pathLst>
            </a:custGeom>
            <a:solidFill>
              <a:srgbClr val="CCECFF"/>
            </a:solidFill>
            <a:ln w="0">
              <a:solidFill>
                <a:srgbClr val="000000"/>
              </a:solidFill>
              <a:prstDash val="solid"/>
              <a:round/>
              <a:headEnd/>
              <a:tailEnd/>
            </a:ln>
          </p:spPr>
          <p:txBody>
            <a:bodyPr/>
            <a:lstStyle/>
            <a:p>
              <a:endParaRPr lang="es-ES_tradnl" sz="1400"/>
            </a:p>
          </p:txBody>
        </p:sp>
        <p:sp>
          <p:nvSpPr>
            <p:cNvPr id="1066" name="Freeform 181"/>
            <p:cNvSpPr>
              <a:spLocks/>
            </p:cNvSpPr>
            <p:nvPr/>
          </p:nvSpPr>
          <p:spPr bwMode="auto">
            <a:xfrm>
              <a:off x="7240588" y="5699125"/>
              <a:ext cx="139700" cy="15875"/>
            </a:xfrm>
            <a:custGeom>
              <a:avLst/>
              <a:gdLst>
                <a:gd name="T0" fmla="*/ 0 w 78"/>
                <a:gd name="T1" fmla="*/ 0 h 12"/>
                <a:gd name="T2" fmla="*/ 36 w 78"/>
                <a:gd name="T3" fmla="*/ 12 h 12"/>
                <a:gd name="T4" fmla="*/ 78 w 78"/>
                <a:gd name="T5" fmla="*/ 4 h 12"/>
              </a:gdLst>
              <a:ahLst/>
              <a:cxnLst>
                <a:cxn ang="0">
                  <a:pos x="T0" y="T1"/>
                </a:cxn>
                <a:cxn ang="0">
                  <a:pos x="T2" y="T3"/>
                </a:cxn>
                <a:cxn ang="0">
                  <a:pos x="T4" y="T5"/>
                </a:cxn>
              </a:cxnLst>
              <a:rect l="0" t="0" r="r" b="b"/>
              <a:pathLst>
                <a:path w="78" h="12">
                  <a:moveTo>
                    <a:pt x="0" y="0"/>
                  </a:moveTo>
                  <a:lnTo>
                    <a:pt x="36" y="12"/>
                  </a:lnTo>
                  <a:lnTo>
                    <a:pt x="78" y="4"/>
                  </a:lnTo>
                </a:path>
              </a:pathLst>
            </a:custGeom>
            <a:solidFill>
              <a:srgbClr val="CCECFF"/>
            </a:solidFill>
            <a:ln w="0">
              <a:solidFill>
                <a:srgbClr val="000000"/>
              </a:solidFill>
              <a:prstDash val="solid"/>
              <a:round/>
              <a:headEnd/>
              <a:tailEnd/>
            </a:ln>
          </p:spPr>
          <p:txBody>
            <a:bodyPr/>
            <a:lstStyle/>
            <a:p>
              <a:endParaRPr lang="es-ES_tradnl" sz="1400"/>
            </a:p>
          </p:txBody>
        </p:sp>
        <p:sp>
          <p:nvSpPr>
            <p:cNvPr id="1067" name="Freeform 182"/>
            <p:cNvSpPr>
              <a:spLocks/>
            </p:cNvSpPr>
            <p:nvPr/>
          </p:nvSpPr>
          <p:spPr bwMode="auto">
            <a:xfrm>
              <a:off x="7173913" y="5670550"/>
              <a:ext cx="66675" cy="28575"/>
            </a:xfrm>
            <a:custGeom>
              <a:avLst/>
              <a:gdLst>
                <a:gd name="T0" fmla="*/ 35 w 35"/>
                <a:gd name="T1" fmla="*/ 21 h 21"/>
                <a:gd name="T2" fmla="*/ 35 w 35"/>
                <a:gd name="T3" fmla="*/ 6 h 21"/>
                <a:gd name="T4" fmla="*/ 0 w 35"/>
                <a:gd name="T5" fmla="*/ 0 h 21"/>
              </a:gdLst>
              <a:ahLst/>
              <a:cxnLst>
                <a:cxn ang="0">
                  <a:pos x="T0" y="T1"/>
                </a:cxn>
                <a:cxn ang="0">
                  <a:pos x="T2" y="T3"/>
                </a:cxn>
                <a:cxn ang="0">
                  <a:pos x="T4" y="T5"/>
                </a:cxn>
              </a:cxnLst>
              <a:rect l="0" t="0" r="r" b="b"/>
              <a:pathLst>
                <a:path w="35" h="21">
                  <a:moveTo>
                    <a:pt x="35" y="21"/>
                  </a:moveTo>
                  <a:lnTo>
                    <a:pt x="35" y="6"/>
                  </a:lnTo>
                  <a:lnTo>
                    <a:pt x="0" y="0"/>
                  </a:lnTo>
                </a:path>
              </a:pathLst>
            </a:custGeom>
            <a:solidFill>
              <a:srgbClr val="CCECFF"/>
            </a:solidFill>
            <a:ln w="0">
              <a:solidFill>
                <a:srgbClr val="000000"/>
              </a:solidFill>
              <a:prstDash val="solid"/>
              <a:round/>
              <a:headEnd/>
              <a:tailEnd/>
            </a:ln>
          </p:spPr>
          <p:txBody>
            <a:bodyPr/>
            <a:lstStyle/>
            <a:p>
              <a:endParaRPr lang="es-ES_tradnl" sz="1400"/>
            </a:p>
          </p:txBody>
        </p:sp>
        <p:sp>
          <p:nvSpPr>
            <p:cNvPr id="1068" name="Freeform 183"/>
            <p:cNvSpPr>
              <a:spLocks/>
            </p:cNvSpPr>
            <p:nvPr/>
          </p:nvSpPr>
          <p:spPr bwMode="auto">
            <a:xfrm>
              <a:off x="7278688" y="5816600"/>
              <a:ext cx="255587" cy="82550"/>
            </a:xfrm>
            <a:custGeom>
              <a:avLst/>
              <a:gdLst>
                <a:gd name="T0" fmla="*/ 142 w 142"/>
                <a:gd name="T1" fmla="*/ 0 h 55"/>
                <a:gd name="T2" fmla="*/ 82 w 142"/>
                <a:gd name="T3" fmla="*/ 36 h 55"/>
                <a:gd name="T4" fmla="*/ 0 w 142"/>
                <a:gd name="T5" fmla="*/ 55 h 55"/>
              </a:gdLst>
              <a:ahLst/>
              <a:cxnLst>
                <a:cxn ang="0">
                  <a:pos x="T0" y="T1"/>
                </a:cxn>
                <a:cxn ang="0">
                  <a:pos x="T2" y="T3"/>
                </a:cxn>
                <a:cxn ang="0">
                  <a:pos x="T4" y="T5"/>
                </a:cxn>
              </a:cxnLst>
              <a:rect l="0" t="0" r="r" b="b"/>
              <a:pathLst>
                <a:path w="142" h="55">
                  <a:moveTo>
                    <a:pt x="142" y="0"/>
                  </a:moveTo>
                  <a:lnTo>
                    <a:pt x="82" y="36"/>
                  </a:lnTo>
                  <a:lnTo>
                    <a:pt x="0" y="55"/>
                  </a:lnTo>
                </a:path>
              </a:pathLst>
            </a:custGeom>
            <a:solidFill>
              <a:srgbClr val="CCECFF"/>
            </a:solidFill>
            <a:ln w="0">
              <a:solidFill>
                <a:srgbClr val="000000"/>
              </a:solidFill>
              <a:prstDash val="solid"/>
              <a:round/>
              <a:headEnd/>
              <a:tailEnd/>
            </a:ln>
          </p:spPr>
          <p:txBody>
            <a:bodyPr/>
            <a:lstStyle/>
            <a:p>
              <a:endParaRPr lang="es-ES_tradnl" sz="1400"/>
            </a:p>
          </p:txBody>
        </p:sp>
        <p:sp>
          <p:nvSpPr>
            <p:cNvPr id="1069" name="Freeform 184"/>
            <p:cNvSpPr>
              <a:spLocks/>
            </p:cNvSpPr>
            <p:nvPr/>
          </p:nvSpPr>
          <p:spPr bwMode="auto">
            <a:xfrm>
              <a:off x="7380288" y="5700713"/>
              <a:ext cx="153987" cy="115887"/>
            </a:xfrm>
            <a:custGeom>
              <a:avLst/>
              <a:gdLst>
                <a:gd name="T0" fmla="*/ 0 w 85"/>
                <a:gd name="T1" fmla="*/ 2 h 77"/>
                <a:gd name="T2" fmla="*/ 14 w 85"/>
                <a:gd name="T3" fmla="*/ 0 h 77"/>
                <a:gd name="T4" fmla="*/ 85 w 85"/>
                <a:gd name="T5" fmla="*/ 77 h 77"/>
              </a:gdLst>
              <a:ahLst/>
              <a:cxnLst>
                <a:cxn ang="0">
                  <a:pos x="T0" y="T1"/>
                </a:cxn>
                <a:cxn ang="0">
                  <a:pos x="T2" y="T3"/>
                </a:cxn>
                <a:cxn ang="0">
                  <a:pos x="T4" y="T5"/>
                </a:cxn>
              </a:cxnLst>
              <a:rect l="0" t="0" r="r" b="b"/>
              <a:pathLst>
                <a:path w="85" h="77">
                  <a:moveTo>
                    <a:pt x="0" y="2"/>
                  </a:moveTo>
                  <a:lnTo>
                    <a:pt x="14" y="0"/>
                  </a:lnTo>
                  <a:lnTo>
                    <a:pt x="85" y="77"/>
                  </a:lnTo>
                </a:path>
              </a:pathLst>
            </a:custGeom>
            <a:solidFill>
              <a:srgbClr val="CCECFF"/>
            </a:solidFill>
            <a:ln w="0">
              <a:solidFill>
                <a:srgbClr val="000000"/>
              </a:solidFill>
              <a:prstDash val="solid"/>
              <a:round/>
              <a:headEnd/>
              <a:tailEnd/>
            </a:ln>
          </p:spPr>
          <p:txBody>
            <a:bodyPr/>
            <a:lstStyle/>
            <a:p>
              <a:endParaRPr lang="es-ES_tradnl" sz="1400"/>
            </a:p>
          </p:txBody>
        </p:sp>
        <p:sp>
          <p:nvSpPr>
            <p:cNvPr id="1070" name="Freeform 185"/>
            <p:cNvSpPr>
              <a:spLocks/>
            </p:cNvSpPr>
            <p:nvPr/>
          </p:nvSpPr>
          <p:spPr bwMode="auto">
            <a:xfrm>
              <a:off x="7232650" y="5699125"/>
              <a:ext cx="46038" cy="200025"/>
            </a:xfrm>
            <a:custGeom>
              <a:avLst/>
              <a:gdLst>
                <a:gd name="T0" fmla="*/ 25 w 25"/>
                <a:gd name="T1" fmla="*/ 134 h 134"/>
                <a:gd name="T2" fmla="*/ 15 w 25"/>
                <a:gd name="T3" fmla="*/ 102 h 134"/>
                <a:gd name="T4" fmla="*/ 5 w 25"/>
                <a:gd name="T5" fmla="*/ 90 h 134"/>
                <a:gd name="T6" fmla="*/ 4 w 25"/>
                <a:gd name="T7" fmla="*/ 83 h 134"/>
                <a:gd name="T8" fmla="*/ 2 w 25"/>
                <a:gd name="T9" fmla="*/ 81 h 134"/>
                <a:gd name="T10" fmla="*/ 0 w 25"/>
                <a:gd name="T11" fmla="*/ 67 h 134"/>
                <a:gd name="T12" fmla="*/ 2 w 25"/>
                <a:gd name="T13" fmla="*/ 58 h 134"/>
                <a:gd name="T14" fmla="*/ 4 w 25"/>
                <a:gd name="T15" fmla="*/ 52 h 134"/>
                <a:gd name="T16" fmla="*/ 5 w 25"/>
                <a:gd name="T17" fmla="*/ 46 h 134"/>
                <a:gd name="T18" fmla="*/ 9 w 25"/>
                <a:gd name="T19" fmla="*/ 44 h 134"/>
                <a:gd name="T20" fmla="*/ 17 w 25"/>
                <a:gd name="T21" fmla="*/ 42 h 134"/>
                <a:gd name="T22" fmla="*/ 21 w 25"/>
                <a:gd name="T23" fmla="*/ 38 h 134"/>
                <a:gd name="T24" fmla="*/ 17 w 25"/>
                <a:gd name="T25" fmla="*/ 23 h 134"/>
                <a:gd name="T26" fmla="*/ 9 w 25"/>
                <a:gd name="T27" fmla="*/ 12 h 134"/>
                <a:gd name="T28" fmla="*/ 4 w 25"/>
                <a:gd name="T29"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134">
                  <a:moveTo>
                    <a:pt x="25" y="134"/>
                  </a:moveTo>
                  <a:lnTo>
                    <a:pt x="15" y="102"/>
                  </a:lnTo>
                  <a:lnTo>
                    <a:pt x="5" y="90"/>
                  </a:lnTo>
                  <a:lnTo>
                    <a:pt x="4" y="83"/>
                  </a:lnTo>
                  <a:lnTo>
                    <a:pt x="2" y="81"/>
                  </a:lnTo>
                  <a:lnTo>
                    <a:pt x="0" y="67"/>
                  </a:lnTo>
                  <a:lnTo>
                    <a:pt x="2" y="58"/>
                  </a:lnTo>
                  <a:lnTo>
                    <a:pt x="4" y="52"/>
                  </a:lnTo>
                  <a:lnTo>
                    <a:pt x="5" y="46"/>
                  </a:lnTo>
                  <a:lnTo>
                    <a:pt x="9" y="44"/>
                  </a:lnTo>
                  <a:lnTo>
                    <a:pt x="17" y="42"/>
                  </a:lnTo>
                  <a:lnTo>
                    <a:pt x="21" y="38"/>
                  </a:lnTo>
                  <a:lnTo>
                    <a:pt x="17" y="23"/>
                  </a:lnTo>
                  <a:lnTo>
                    <a:pt x="9" y="12"/>
                  </a:lnTo>
                  <a:lnTo>
                    <a:pt x="4" y="0"/>
                  </a:lnTo>
                </a:path>
              </a:pathLst>
            </a:custGeom>
            <a:solidFill>
              <a:srgbClr val="CCECFF"/>
            </a:solidFill>
            <a:ln w="0">
              <a:solidFill>
                <a:srgbClr val="000000"/>
              </a:solidFill>
              <a:prstDash val="solid"/>
              <a:round/>
              <a:headEnd/>
              <a:tailEnd/>
            </a:ln>
          </p:spPr>
          <p:txBody>
            <a:bodyPr/>
            <a:lstStyle/>
            <a:p>
              <a:endParaRPr lang="es-ES_tradnl" sz="1400"/>
            </a:p>
          </p:txBody>
        </p:sp>
        <p:sp>
          <p:nvSpPr>
            <p:cNvPr id="1071" name="Freeform 186"/>
            <p:cNvSpPr>
              <a:spLocks/>
            </p:cNvSpPr>
            <p:nvPr/>
          </p:nvSpPr>
          <p:spPr bwMode="auto">
            <a:xfrm>
              <a:off x="7142163" y="5670550"/>
              <a:ext cx="31750" cy="134938"/>
            </a:xfrm>
            <a:custGeom>
              <a:avLst/>
              <a:gdLst>
                <a:gd name="T0" fmla="*/ 19 w 19"/>
                <a:gd name="T1" fmla="*/ 0 h 92"/>
                <a:gd name="T2" fmla="*/ 17 w 19"/>
                <a:gd name="T3" fmla="*/ 10 h 92"/>
                <a:gd name="T4" fmla="*/ 15 w 19"/>
                <a:gd name="T5" fmla="*/ 17 h 92"/>
                <a:gd name="T6" fmla="*/ 9 w 19"/>
                <a:gd name="T7" fmla="*/ 27 h 92"/>
                <a:gd name="T8" fmla="*/ 6 w 19"/>
                <a:gd name="T9" fmla="*/ 38 h 92"/>
                <a:gd name="T10" fmla="*/ 0 w 19"/>
                <a:gd name="T11" fmla="*/ 48 h 92"/>
                <a:gd name="T12" fmla="*/ 2 w 19"/>
                <a:gd name="T13" fmla="*/ 58 h 92"/>
                <a:gd name="T14" fmla="*/ 7 w 19"/>
                <a:gd name="T15" fmla="*/ 67 h 92"/>
                <a:gd name="T16" fmla="*/ 11 w 19"/>
                <a:gd name="T17" fmla="*/ 81 h 92"/>
                <a:gd name="T18" fmla="*/ 19 w 19"/>
                <a:gd name="T19"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92">
                  <a:moveTo>
                    <a:pt x="19" y="0"/>
                  </a:moveTo>
                  <a:lnTo>
                    <a:pt x="17" y="10"/>
                  </a:lnTo>
                  <a:lnTo>
                    <a:pt x="15" y="17"/>
                  </a:lnTo>
                  <a:lnTo>
                    <a:pt x="9" y="27"/>
                  </a:lnTo>
                  <a:lnTo>
                    <a:pt x="6" y="38"/>
                  </a:lnTo>
                  <a:lnTo>
                    <a:pt x="0" y="48"/>
                  </a:lnTo>
                  <a:lnTo>
                    <a:pt x="2" y="58"/>
                  </a:lnTo>
                  <a:lnTo>
                    <a:pt x="7" y="67"/>
                  </a:lnTo>
                  <a:lnTo>
                    <a:pt x="11" y="81"/>
                  </a:lnTo>
                  <a:lnTo>
                    <a:pt x="19" y="92"/>
                  </a:lnTo>
                </a:path>
              </a:pathLst>
            </a:custGeom>
            <a:solidFill>
              <a:srgbClr val="CCECFF"/>
            </a:solidFill>
            <a:ln w="0">
              <a:solidFill>
                <a:srgbClr val="000000"/>
              </a:solidFill>
              <a:prstDash val="solid"/>
              <a:round/>
              <a:headEnd/>
              <a:tailEnd/>
            </a:ln>
          </p:spPr>
          <p:txBody>
            <a:bodyPr/>
            <a:lstStyle/>
            <a:p>
              <a:endParaRPr lang="es-ES_tradnl" sz="1400"/>
            </a:p>
          </p:txBody>
        </p:sp>
        <p:sp>
          <p:nvSpPr>
            <p:cNvPr id="1072" name="Line 187"/>
            <p:cNvSpPr>
              <a:spLocks noChangeShapeType="1"/>
            </p:cNvSpPr>
            <p:nvPr/>
          </p:nvSpPr>
          <p:spPr bwMode="auto">
            <a:xfrm flipV="1">
              <a:off x="7219950" y="5727700"/>
              <a:ext cx="6350" cy="11113"/>
            </a:xfrm>
            <a:prstGeom prst="line">
              <a:avLst/>
            </a:prstGeom>
            <a:noFill/>
            <a:ln w="0">
              <a:solidFill>
                <a:srgbClr val="000000"/>
              </a:solidFill>
              <a:round/>
              <a:headEnd/>
              <a:tailEnd/>
            </a:ln>
          </p:spPr>
          <p:txBody>
            <a:bodyPr/>
            <a:lstStyle/>
            <a:p>
              <a:endParaRPr lang="es-ES_tradnl" sz="1400"/>
            </a:p>
          </p:txBody>
        </p:sp>
        <p:sp>
          <p:nvSpPr>
            <p:cNvPr id="1073" name="Line 188"/>
            <p:cNvSpPr>
              <a:spLocks noChangeShapeType="1"/>
            </p:cNvSpPr>
            <p:nvPr/>
          </p:nvSpPr>
          <p:spPr bwMode="auto">
            <a:xfrm>
              <a:off x="7219950" y="5727700"/>
              <a:ext cx="20638" cy="6350"/>
            </a:xfrm>
            <a:prstGeom prst="line">
              <a:avLst/>
            </a:prstGeom>
            <a:noFill/>
            <a:ln w="0">
              <a:solidFill>
                <a:srgbClr val="000000"/>
              </a:solidFill>
              <a:round/>
              <a:headEnd/>
              <a:tailEnd/>
            </a:ln>
          </p:spPr>
          <p:txBody>
            <a:bodyPr/>
            <a:lstStyle/>
            <a:p>
              <a:endParaRPr lang="es-ES_tradnl" sz="1400"/>
            </a:p>
          </p:txBody>
        </p:sp>
        <p:sp>
          <p:nvSpPr>
            <p:cNvPr id="1074" name="Line 189"/>
            <p:cNvSpPr>
              <a:spLocks noChangeShapeType="1"/>
            </p:cNvSpPr>
            <p:nvPr/>
          </p:nvSpPr>
          <p:spPr bwMode="auto">
            <a:xfrm>
              <a:off x="7240588" y="5727700"/>
              <a:ext cx="3175" cy="11113"/>
            </a:xfrm>
            <a:prstGeom prst="line">
              <a:avLst/>
            </a:prstGeom>
            <a:noFill/>
            <a:ln w="0">
              <a:solidFill>
                <a:srgbClr val="000000"/>
              </a:solidFill>
              <a:round/>
              <a:headEnd/>
              <a:tailEnd/>
            </a:ln>
          </p:spPr>
          <p:txBody>
            <a:bodyPr/>
            <a:lstStyle/>
            <a:p>
              <a:endParaRPr lang="es-ES_tradnl" sz="1400"/>
            </a:p>
          </p:txBody>
        </p:sp>
        <p:sp>
          <p:nvSpPr>
            <p:cNvPr id="1075" name="Line 190"/>
            <p:cNvSpPr>
              <a:spLocks noChangeShapeType="1"/>
            </p:cNvSpPr>
            <p:nvPr/>
          </p:nvSpPr>
          <p:spPr bwMode="auto">
            <a:xfrm flipH="1">
              <a:off x="7219950" y="5738813"/>
              <a:ext cx="20638" cy="11112"/>
            </a:xfrm>
            <a:prstGeom prst="line">
              <a:avLst/>
            </a:prstGeom>
            <a:noFill/>
            <a:ln w="0">
              <a:solidFill>
                <a:srgbClr val="000000"/>
              </a:solidFill>
              <a:round/>
              <a:headEnd/>
              <a:tailEnd/>
            </a:ln>
          </p:spPr>
          <p:txBody>
            <a:bodyPr/>
            <a:lstStyle/>
            <a:p>
              <a:endParaRPr lang="es-ES_tradnl" sz="1400"/>
            </a:p>
          </p:txBody>
        </p:sp>
        <p:sp>
          <p:nvSpPr>
            <p:cNvPr id="1076" name="Line 191"/>
            <p:cNvSpPr>
              <a:spLocks noChangeShapeType="1"/>
            </p:cNvSpPr>
            <p:nvPr/>
          </p:nvSpPr>
          <p:spPr bwMode="auto">
            <a:xfrm flipV="1">
              <a:off x="7219950" y="5619750"/>
              <a:ext cx="0" cy="12700"/>
            </a:xfrm>
            <a:prstGeom prst="line">
              <a:avLst/>
            </a:prstGeom>
            <a:noFill/>
            <a:ln w="0">
              <a:solidFill>
                <a:srgbClr val="000000"/>
              </a:solidFill>
              <a:round/>
              <a:headEnd/>
              <a:tailEnd/>
            </a:ln>
          </p:spPr>
          <p:txBody>
            <a:bodyPr/>
            <a:lstStyle/>
            <a:p>
              <a:endParaRPr lang="es-ES_tradnl" sz="1400"/>
            </a:p>
          </p:txBody>
        </p:sp>
        <p:sp>
          <p:nvSpPr>
            <p:cNvPr id="1077" name="Line 192"/>
            <p:cNvSpPr>
              <a:spLocks noChangeShapeType="1"/>
            </p:cNvSpPr>
            <p:nvPr/>
          </p:nvSpPr>
          <p:spPr bwMode="auto">
            <a:xfrm>
              <a:off x="7219950" y="5619750"/>
              <a:ext cx="20638" cy="1588"/>
            </a:xfrm>
            <a:prstGeom prst="line">
              <a:avLst/>
            </a:prstGeom>
            <a:noFill/>
            <a:ln w="0">
              <a:solidFill>
                <a:srgbClr val="000000"/>
              </a:solidFill>
              <a:round/>
              <a:headEnd/>
              <a:tailEnd/>
            </a:ln>
          </p:spPr>
          <p:txBody>
            <a:bodyPr/>
            <a:lstStyle/>
            <a:p>
              <a:endParaRPr lang="es-ES_tradnl" sz="1400"/>
            </a:p>
          </p:txBody>
        </p:sp>
        <p:sp>
          <p:nvSpPr>
            <p:cNvPr id="1078" name="Line 193"/>
            <p:cNvSpPr>
              <a:spLocks noChangeShapeType="1"/>
            </p:cNvSpPr>
            <p:nvPr/>
          </p:nvSpPr>
          <p:spPr bwMode="auto">
            <a:xfrm>
              <a:off x="7240588" y="5619750"/>
              <a:ext cx="0" cy="12700"/>
            </a:xfrm>
            <a:prstGeom prst="line">
              <a:avLst/>
            </a:prstGeom>
            <a:noFill/>
            <a:ln w="0">
              <a:solidFill>
                <a:srgbClr val="000000"/>
              </a:solidFill>
              <a:round/>
              <a:headEnd/>
              <a:tailEnd/>
            </a:ln>
          </p:spPr>
          <p:txBody>
            <a:bodyPr/>
            <a:lstStyle/>
            <a:p>
              <a:endParaRPr lang="es-ES_tradnl" sz="1400"/>
            </a:p>
          </p:txBody>
        </p:sp>
        <p:sp>
          <p:nvSpPr>
            <p:cNvPr id="1079" name="Line 194"/>
            <p:cNvSpPr>
              <a:spLocks noChangeShapeType="1"/>
            </p:cNvSpPr>
            <p:nvPr/>
          </p:nvSpPr>
          <p:spPr bwMode="auto">
            <a:xfrm flipH="1">
              <a:off x="7219950" y="5632450"/>
              <a:ext cx="20638" cy="0"/>
            </a:xfrm>
            <a:prstGeom prst="line">
              <a:avLst/>
            </a:prstGeom>
            <a:noFill/>
            <a:ln w="0">
              <a:solidFill>
                <a:srgbClr val="000000"/>
              </a:solidFill>
              <a:round/>
              <a:headEnd/>
              <a:tailEnd/>
            </a:ln>
          </p:spPr>
          <p:txBody>
            <a:bodyPr/>
            <a:lstStyle/>
            <a:p>
              <a:endParaRPr lang="es-ES_tradnl" sz="1400"/>
            </a:p>
          </p:txBody>
        </p:sp>
        <p:sp>
          <p:nvSpPr>
            <p:cNvPr id="1080" name="Line 195"/>
            <p:cNvSpPr>
              <a:spLocks noChangeShapeType="1"/>
            </p:cNvSpPr>
            <p:nvPr/>
          </p:nvSpPr>
          <p:spPr bwMode="auto">
            <a:xfrm flipV="1">
              <a:off x="7732713" y="5975350"/>
              <a:ext cx="0" cy="14288"/>
            </a:xfrm>
            <a:prstGeom prst="line">
              <a:avLst/>
            </a:prstGeom>
            <a:noFill/>
            <a:ln w="0">
              <a:solidFill>
                <a:srgbClr val="000000"/>
              </a:solidFill>
              <a:round/>
              <a:headEnd/>
              <a:tailEnd/>
            </a:ln>
          </p:spPr>
          <p:txBody>
            <a:bodyPr/>
            <a:lstStyle/>
            <a:p>
              <a:endParaRPr lang="es-ES_tradnl" sz="1400"/>
            </a:p>
          </p:txBody>
        </p:sp>
        <p:sp>
          <p:nvSpPr>
            <p:cNvPr id="1081" name="Line 196"/>
            <p:cNvSpPr>
              <a:spLocks noChangeShapeType="1"/>
            </p:cNvSpPr>
            <p:nvPr/>
          </p:nvSpPr>
          <p:spPr bwMode="auto">
            <a:xfrm>
              <a:off x="7732713" y="5975350"/>
              <a:ext cx="19050" cy="0"/>
            </a:xfrm>
            <a:prstGeom prst="line">
              <a:avLst/>
            </a:prstGeom>
            <a:noFill/>
            <a:ln w="0">
              <a:solidFill>
                <a:srgbClr val="000000"/>
              </a:solidFill>
              <a:round/>
              <a:headEnd/>
              <a:tailEnd/>
            </a:ln>
          </p:spPr>
          <p:txBody>
            <a:bodyPr/>
            <a:lstStyle/>
            <a:p>
              <a:endParaRPr lang="es-ES_tradnl" sz="1400"/>
            </a:p>
          </p:txBody>
        </p:sp>
        <p:sp>
          <p:nvSpPr>
            <p:cNvPr id="1082" name="Line 197"/>
            <p:cNvSpPr>
              <a:spLocks noChangeShapeType="1"/>
            </p:cNvSpPr>
            <p:nvPr/>
          </p:nvSpPr>
          <p:spPr bwMode="auto">
            <a:xfrm>
              <a:off x="7751763" y="5975350"/>
              <a:ext cx="0" cy="14288"/>
            </a:xfrm>
            <a:prstGeom prst="line">
              <a:avLst/>
            </a:prstGeom>
            <a:noFill/>
            <a:ln w="0">
              <a:solidFill>
                <a:srgbClr val="000000"/>
              </a:solidFill>
              <a:round/>
              <a:headEnd/>
              <a:tailEnd/>
            </a:ln>
          </p:spPr>
          <p:txBody>
            <a:bodyPr/>
            <a:lstStyle/>
            <a:p>
              <a:endParaRPr lang="es-ES_tradnl" sz="1400"/>
            </a:p>
          </p:txBody>
        </p:sp>
        <p:sp>
          <p:nvSpPr>
            <p:cNvPr id="1083" name="Line 198"/>
            <p:cNvSpPr>
              <a:spLocks noChangeShapeType="1"/>
            </p:cNvSpPr>
            <p:nvPr/>
          </p:nvSpPr>
          <p:spPr bwMode="auto">
            <a:xfrm flipH="1">
              <a:off x="7732713" y="5989638"/>
              <a:ext cx="19050" cy="0"/>
            </a:xfrm>
            <a:prstGeom prst="line">
              <a:avLst/>
            </a:prstGeom>
            <a:noFill/>
            <a:ln w="0">
              <a:solidFill>
                <a:srgbClr val="000000"/>
              </a:solidFill>
              <a:round/>
              <a:headEnd/>
              <a:tailEnd/>
            </a:ln>
          </p:spPr>
          <p:txBody>
            <a:bodyPr/>
            <a:lstStyle/>
            <a:p>
              <a:endParaRPr lang="es-ES_tradnl" sz="1400"/>
            </a:p>
          </p:txBody>
        </p:sp>
        <p:sp>
          <p:nvSpPr>
            <p:cNvPr id="1084" name="Line 199"/>
            <p:cNvSpPr>
              <a:spLocks noChangeShapeType="1"/>
            </p:cNvSpPr>
            <p:nvPr/>
          </p:nvSpPr>
          <p:spPr bwMode="auto">
            <a:xfrm flipV="1">
              <a:off x="7370763" y="5719763"/>
              <a:ext cx="4762" cy="14287"/>
            </a:xfrm>
            <a:prstGeom prst="line">
              <a:avLst/>
            </a:prstGeom>
            <a:noFill/>
            <a:ln w="0">
              <a:solidFill>
                <a:srgbClr val="000000"/>
              </a:solidFill>
              <a:round/>
              <a:headEnd/>
              <a:tailEnd/>
            </a:ln>
          </p:spPr>
          <p:txBody>
            <a:bodyPr/>
            <a:lstStyle/>
            <a:p>
              <a:endParaRPr lang="es-ES_tradnl" sz="1400"/>
            </a:p>
          </p:txBody>
        </p:sp>
        <p:sp>
          <p:nvSpPr>
            <p:cNvPr id="1085" name="Line 200"/>
            <p:cNvSpPr>
              <a:spLocks noChangeShapeType="1"/>
            </p:cNvSpPr>
            <p:nvPr/>
          </p:nvSpPr>
          <p:spPr bwMode="auto">
            <a:xfrm>
              <a:off x="7370763" y="5719763"/>
              <a:ext cx="17462" cy="0"/>
            </a:xfrm>
            <a:prstGeom prst="line">
              <a:avLst/>
            </a:prstGeom>
            <a:noFill/>
            <a:ln w="0">
              <a:solidFill>
                <a:srgbClr val="000000"/>
              </a:solidFill>
              <a:round/>
              <a:headEnd/>
              <a:tailEnd/>
            </a:ln>
          </p:spPr>
          <p:txBody>
            <a:bodyPr/>
            <a:lstStyle/>
            <a:p>
              <a:endParaRPr lang="es-ES_tradnl" sz="1400"/>
            </a:p>
          </p:txBody>
        </p:sp>
        <p:sp>
          <p:nvSpPr>
            <p:cNvPr id="1086" name="Line 201"/>
            <p:cNvSpPr>
              <a:spLocks noChangeShapeType="1"/>
            </p:cNvSpPr>
            <p:nvPr/>
          </p:nvSpPr>
          <p:spPr bwMode="auto">
            <a:xfrm>
              <a:off x="7388225" y="5719763"/>
              <a:ext cx="3175" cy="14287"/>
            </a:xfrm>
            <a:prstGeom prst="line">
              <a:avLst/>
            </a:prstGeom>
            <a:noFill/>
            <a:ln w="0">
              <a:solidFill>
                <a:srgbClr val="000000"/>
              </a:solidFill>
              <a:round/>
              <a:headEnd/>
              <a:tailEnd/>
            </a:ln>
          </p:spPr>
          <p:txBody>
            <a:bodyPr/>
            <a:lstStyle/>
            <a:p>
              <a:endParaRPr lang="es-ES_tradnl" sz="1400"/>
            </a:p>
          </p:txBody>
        </p:sp>
        <p:sp>
          <p:nvSpPr>
            <p:cNvPr id="1087" name="Line 202"/>
            <p:cNvSpPr>
              <a:spLocks noChangeShapeType="1"/>
            </p:cNvSpPr>
            <p:nvPr/>
          </p:nvSpPr>
          <p:spPr bwMode="auto">
            <a:xfrm flipH="1">
              <a:off x="7370763" y="5734050"/>
              <a:ext cx="17462" cy="3175"/>
            </a:xfrm>
            <a:prstGeom prst="line">
              <a:avLst/>
            </a:prstGeom>
            <a:noFill/>
            <a:ln w="0">
              <a:solidFill>
                <a:srgbClr val="000000"/>
              </a:solidFill>
              <a:round/>
              <a:headEnd/>
              <a:tailEnd/>
            </a:ln>
          </p:spPr>
          <p:txBody>
            <a:bodyPr/>
            <a:lstStyle/>
            <a:p>
              <a:endParaRPr lang="es-ES_tradnl" sz="1400"/>
            </a:p>
          </p:txBody>
        </p:sp>
        <p:sp>
          <p:nvSpPr>
            <p:cNvPr id="1088" name="Line 203"/>
            <p:cNvSpPr>
              <a:spLocks noChangeShapeType="1"/>
            </p:cNvSpPr>
            <p:nvPr/>
          </p:nvSpPr>
          <p:spPr bwMode="auto">
            <a:xfrm flipV="1">
              <a:off x="7540625" y="5710238"/>
              <a:ext cx="3175" cy="9525"/>
            </a:xfrm>
            <a:prstGeom prst="line">
              <a:avLst/>
            </a:prstGeom>
            <a:noFill/>
            <a:ln w="0">
              <a:solidFill>
                <a:srgbClr val="000000"/>
              </a:solidFill>
              <a:round/>
              <a:headEnd/>
              <a:tailEnd/>
            </a:ln>
          </p:spPr>
          <p:txBody>
            <a:bodyPr/>
            <a:lstStyle/>
            <a:p>
              <a:endParaRPr lang="es-ES_tradnl" sz="1400"/>
            </a:p>
          </p:txBody>
        </p:sp>
        <p:sp>
          <p:nvSpPr>
            <p:cNvPr id="1089" name="Line 204"/>
            <p:cNvSpPr>
              <a:spLocks noChangeShapeType="1"/>
            </p:cNvSpPr>
            <p:nvPr/>
          </p:nvSpPr>
          <p:spPr bwMode="auto">
            <a:xfrm>
              <a:off x="7540625" y="5710238"/>
              <a:ext cx="19050" cy="1587"/>
            </a:xfrm>
            <a:prstGeom prst="line">
              <a:avLst/>
            </a:prstGeom>
            <a:noFill/>
            <a:ln w="0">
              <a:solidFill>
                <a:srgbClr val="000000"/>
              </a:solidFill>
              <a:round/>
              <a:headEnd/>
              <a:tailEnd/>
            </a:ln>
          </p:spPr>
          <p:txBody>
            <a:bodyPr/>
            <a:lstStyle/>
            <a:p>
              <a:endParaRPr lang="es-ES_tradnl" sz="1400"/>
            </a:p>
          </p:txBody>
        </p:sp>
        <p:sp>
          <p:nvSpPr>
            <p:cNvPr id="1090" name="Line 205"/>
            <p:cNvSpPr>
              <a:spLocks noChangeShapeType="1"/>
            </p:cNvSpPr>
            <p:nvPr/>
          </p:nvSpPr>
          <p:spPr bwMode="auto">
            <a:xfrm>
              <a:off x="7559675" y="5710238"/>
              <a:ext cx="0" cy="9525"/>
            </a:xfrm>
            <a:prstGeom prst="line">
              <a:avLst/>
            </a:prstGeom>
            <a:noFill/>
            <a:ln w="0">
              <a:solidFill>
                <a:srgbClr val="000000"/>
              </a:solidFill>
              <a:round/>
              <a:headEnd/>
              <a:tailEnd/>
            </a:ln>
          </p:spPr>
          <p:txBody>
            <a:bodyPr/>
            <a:lstStyle/>
            <a:p>
              <a:endParaRPr lang="es-ES_tradnl" sz="1400"/>
            </a:p>
          </p:txBody>
        </p:sp>
        <p:sp>
          <p:nvSpPr>
            <p:cNvPr id="1091" name="Line 206"/>
            <p:cNvSpPr>
              <a:spLocks noChangeShapeType="1"/>
            </p:cNvSpPr>
            <p:nvPr/>
          </p:nvSpPr>
          <p:spPr bwMode="auto">
            <a:xfrm flipH="1">
              <a:off x="7540625" y="5719763"/>
              <a:ext cx="19050" cy="6350"/>
            </a:xfrm>
            <a:prstGeom prst="line">
              <a:avLst/>
            </a:prstGeom>
            <a:noFill/>
            <a:ln w="0">
              <a:solidFill>
                <a:srgbClr val="000000"/>
              </a:solidFill>
              <a:round/>
              <a:headEnd/>
              <a:tailEnd/>
            </a:ln>
          </p:spPr>
          <p:txBody>
            <a:bodyPr/>
            <a:lstStyle/>
            <a:p>
              <a:endParaRPr lang="es-ES_tradnl" sz="1400"/>
            </a:p>
          </p:txBody>
        </p:sp>
        <p:sp>
          <p:nvSpPr>
            <p:cNvPr id="1092" name="Line 207"/>
            <p:cNvSpPr>
              <a:spLocks noChangeShapeType="1"/>
            </p:cNvSpPr>
            <p:nvPr/>
          </p:nvSpPr>
          <p:spPr bwMode="auto">
            <a:xfrm flipV="1">
              <a:off x="7835900" y="5753100"/>
              <a:ext cx="119063" cy="36513"/>
            </a:xfrm>
            <a:prstGeom prst="line">
              <a:avLst/>
            </a:prstGeom>
            <a:noFill/>
            <a:ln w="0">
              <a:solidFill>
                <a:srgbClr val="000000"/>
              </a:solidFill>
              <a:round/>
              <a:headEnd/>
              <a:tailEnd/>
            </a:ln>
          </p:spPr>
          <p:txBody>
            <a:bodyPr/>
            <a:lstStyle/>
            <a:p>
              <a:endParaRPr lang="es-ES_tradnl" sz="1400"/>
            </a:p>
          </p:txBody>
        </p:sp>
        <p:sp>
          <p:nvSpPr>
            <p:cNvPr id="1093" name="Freeform 208"/>
            <p:cNvSpPr>
              <a:spLocks/>
            </p:cNvSpPr>
            <p:nvPr/>
          </p:nvSpPr>
          <p:spPr bwMode="auto">
            <a:xfrm>
              <a:off x="7835900" y="5753100"/>
              <a:ext cx="266700" cy="36513"/>
            </a:xfrm>
            <a:custGeom>
              <a:avLst/>
              <a:gdLst>
                <a:gd name="T0" fmla="*/ 147 w 147"/>
                <a:gd name="T1" fmla="*/ 0 h 26"/>
                <a:gd name="T2" fmla="*/ 97 w 147"/>
                <a:gd name="T3" fmla="*/ 13 h 26"/>
                <a:gd name="T4" fmla="*/ 65 w 147"/>
                <a:gd name="T5" fmla="*/ 0 h 26"/>
                <a:gd name="T6" fmla="*/ 0 w 147"/>
                <a:gd name="T7" fmla="*/ 26 h 26"/>
              </a:gdLst>
              <a:ahLst/>
              <a:cxnLst>
                <a:cxn ang="0">
                  <a:pos x="T0" y="T1"/>
                </a:cxn>
                <a:cxn ang="0">
                  <a:pos x="T2" y="T3"/>
                </a:cxn>
                <a:cxn ang="0">
                  <a:pos x="T4" y="T5"/>
                </a:cxn>
                <a:cxn ang="0">
                  <a:pos x="T6" y="T7"/>
                </a:cxn>
              </a:cxnLst>
              <a:rect l="0" t="0" r="r" b="b"/>
              <a:pathLst>
                <a:path w="147" h="26">
                  <a:moveTo>
                    <a:pt x="147" y="0"/>
                  </a:moveTo>
                  <a:lnTo>
                    <a:pt x="97" y="13"/>
                  </a:lnTo>
                  <a:lnTo>
                    <a:pt x="65" y="0"/>
                  </a:lnTo>
                  <a:lnTo>
                    <a:pt x="0" y="26"/>
                  </a:lnTo>
                </a:path>
              </a:pathLst>
            </a:custGeom>
            <a:solidFill>
              <a:srgbClr val="CCECFF"/>
            </a:solidFill>
            <a:ln w="0">
              <a:solidFill>
                <a:srgbClr val="000000"/>
              </a:solidFill>
              <a:prstDash val="solid"/>
              <a:round/>
              <a:headEnd/>
              <a:tailEnd/>
            </a:ln>
          </p:spPr>
          <p:txBody>
            <a:bodyPr/>
            <a:lstStyle/>
            <a:p>
              <a:endParaRPr lang="es-ES_tradnl" sz="1400"/>
            </a:p>
          </p:txBody>
        </p:sp>
        <p:sp>
          <p:nvSpPr>
            <p:cNvPr id="1094" name="Freeform 209"/>
            <p:cNvSpPr>
              <a:spLocks/>
            </p:cNvSpPr>
            <p:nvPr/>
          </p:nvSpPr>
          <p:spPr bwMode="auto">
            <a:xfrm>
              <a:off x="6623050" y="5110163"/>
              <a:ext cx="512763" cy="254000"/>
            </a:xfrm>
            <a:custGeom>
              <a:avLst/>
              <a:gdLst>
                <a:gd name="T0" fmla="*/ 0 w 284"/>
                <a:gd name="T1" fmla="*/ 38 h 173"/>
                <a:gd name="T2" fmla="*/ 148 w 284"/>
                <a:gd name="T3" fmla="*/ 0 h 173"/>
                <a:gd name="T4" fmla="*/ 184 w 284"/>
                <a:gd name="T5" fmla="*/ 67 h 173"/>
                <a:gd name="T6" fmla="*/ 247 w 284"/>
                <a:gd name="T7" fmla="*/ 86 h 173"/>
                <a:gd name="T8" fmla="*/ 284 w 284"/>
                <a:gd name="T9" fmla="*/ 173 h 173"/>
              </a:gdLst>
              <a:ahLst/>
              <a:cxnLst>
                <a:cxn ang="0">
                  <a:pos x="T0" y="T1"/>
                </a:cxn>
                <a:cxn ang="0">
                  <a:pos x="T2" y="T3"/>
                </a:cxn>
                <a:cxn ang="0">
                  <a:pos x="T4" y="T5"/>
                </a:cxn>
                <a:cxn ang="0">
                  <a:pos x="T6" y="T7"/>
                </a:cxn>
                <a:cxn ang="0">
                  <a:pos x="T8" y="T9"/>
                </a:cxn>
              </a:cxnLst>
              <a:rect l="0" t="0" r="r" b="b"/>
              <a:pathLst>
                <a:path w="284" h="173">
                  <a:moveTo>
                    <a:pt x="0" y="38"/>
                  </a:moveTo>
                  <a:lnTo>
                    <a:pt x="148" y="0"/>
                  </a:lnTo>
                  <a:lnTo>
                    <a:pt x="184" y="67"/>
                  </a:lnTo>
                  <a:lnTo>
                    <a:pt x="247" y="86"/>
                  </a:lnTo>
                  <a:lnTo>
                    <a:pt x="284" y="173"/>
                  </a:lnTo>
                </a:path>
              </a:pathLst>
            </a:custGeom>
            <a:noFill/>
            <a:ln w="0">
              <a:solidFill>
                <a:srgbClr val="000000"/>
              </a:solidFill>
              <a:prstDash val="solid"/>
              <a:round/>
              <a:headEnd/>
              <a:tailEnd/>
            </a:ln>
            <a:extLst>
              <a:ext uri="{909E8E84-426E-40DD-AFC4-6F175D3DCCD1}">
                <a14:hiddenFill xmlns:a14="http://schemas.microsoft.com/office/drawing/2010/main">
                  <a:solidFill>
                    <a:srgbClr val="CCECFF"/>
                  </a:solidFill>
                </a14:hiddenFill>
              </a:ext>
            </a:extLst>
          </p:spPr>
          <p:txBody>
            <a:bodyPr/>
            <a:lstStyle/>
            <a:p>
              <a:endParaRPr lang="es-ES_tradnl" sz="1400"/>
            </a:p>
          </p:txBody>
        </p:sp>
        <p:sp>
          <p:nvSpPr>
            <p:cNvPr id="1095" name="Freeform 210"/>
            <p:cNvSpPr>
              <a:spLocks/>
            </p:cNvSpPr>
            <p:nvPr/>
          </p:nvSpPr>
          <p:spPr bwMode="auto">
            <a:xfrm>
              <a:off x="6508750" y="4183063"/>
              <a:ext cx="211138" cy="428625"/>
            </a:xfrm>
            <a:custGeom>
              <a:avLst/>
              <a:gdLst>
                <a:gd name="T0" fmla="*/ 0 w 115"/>
                <a:gd name="T1" fmla="*/ 288 h 288"/>
                <a:gd name="T2" fmla="*/ 26 w 115"/>
                <a:gd name="T3" fmla="*/ 223 h 288"/>
                <a:gd name="T4" fmla="*/ 92 w 115"/>
                <a:gd name="T5" fmla="*/ 204 h 288"/>
                <a:gd name="T6" fmla="*/ 71 w 115"/>
                <a:gd name="T7" fmla="*/ 98 h 288"/>
                <a:gd name="T8" fmla="*/ 92 w 115"/>
                <a:gd name="T9" fmla="*/ 83 h 288"/>
                <a:gd name="T10" fmla="*/ 74 w 115"/>
                <a:gd name="T11" fmla="*/ 46 h 288"/>
                <a:gd name="T12" fmla="*/ 115 w 115"/>
                <a:gd name="T13" fmla="*/ 0 h 288"/>
              </a:gdLst>
              <a:ahLst/>
              <a:cxnLst>
                <a:cxn ang="0">
                  <a:pos x="T0" y="T1"/>
                </a:cxn>
                <a:cxn ang="0">
                  <a:pos x="T2" y="T3"/>
                </a:cxn>
                <a:cxn ang="0">
                  <a:pos x="T4" y="T5"/>
                </a:cxn>
                <a:cxn ang="0">
                  <a:pos x="T6" y="T7"/>
                </a:cxn>
                <a:cxn ang="0">
                  <a:pos x="T8" y="T9"/>
                </a:cxn>
                <a:cxn ang="0">
                  <a:pos x="T10" y="T11"/>
                </a:cxn>
                <a:cxn ang="0">
                  <a:pos x="T12" y="T13"/>
                </a:cxn>
              </a:cxnLst>
              <a:rect l="0" t="0" r="r" b="b"/>
              <a:pathLst>
                <a:path w="115" h="288">
                  <a:moveTo>
                    <a:pt x="0" y="288"/>
                  </a:moveTo>
                  <a:lnTo>
                    <a:pt x="26" y="223"/>
                  </a:lnTo>
                  <a:lnTo>
                    <a:pt x="92" y="204"/>
                  </a:lnTo>
                  <a:lnTo>
                    <a:pt x="71" y="98"/>
                  </a:lnTo>
                  <a:lnTo>
                    <a:pt x="92" y="83"/>
                  </a:lnTo>
                  <a:lnTo>
                    <a:pt x="74" y="46"/>
                  </a:lnTo>
                  <a:lnTo>
                    <a:pt x="115" y="0"/>
                  </a:lnTo>
                </a:path>
              </a:pathLst>
            </a:custGeom>
            <a:solidFill>
              <a:srgbClr val="CCECFF"/>
            </a:solidFill>
            <a:ln w="0">
              <a:solidFill>
                <a:srgbClr val="000000"/>
              </a:solidFill>
              <a:prstDash val="solid"/>
              <a:round/>
              <a:headEnd/>
              <a:tailEnd/>
            </a:ln>
          </p:spPr>
          <p:txBody>
            <a:bodyPr/>
            <a:lstStyle/>
            <a:p>
              <a:endParaRPr lang="es-ES_tradnl" sz="1400"/>
            </a:p>
          </p:txBody>
        </p:sp>
        <p:sp>
          <p:nvSpPr>
            <p:cNvPr id="1096" name="Freeform 211"/>
            <p:cNvSpPr>
              <a:spLocks/>
            </p:cNvSpPr>
            <p:nvPr/>
          </p:nvSpPr>
          <p:spPr bwMode="auto">
            <a:xfrm>
              <a:off x="6078538" y="5051425"/>
              <a:ext cx="171450" cy="312738"/>
            </a:xfrm>
            <a:custGeom>
              <a:avLst/>
              <a:gdLst>
                <a:gd name="T0" fmla="*/ 85 w 96"/>
                <a:gd name="T1" fmla="*/ 0 h 215"/>
                <a:gd name="T2" fmla="*/ 96 w 96"/>
                <a:gd name="T3" fmla="*/ 34 h 215"/>
                <a:gd name="T4" fmla="*/ 50 w 96"/>
                <a:gd name="T5" fmla="*/ 125 h 215"/>
                <a:gd name="T6" fmla="*/ 27 w 96"/>
                <a:gd name="T7" fmla="*/ 125 h 215"/>
                <a:gd name="T8" fmla="*/ 0 w 96"/>
                <a:gd name="T9" fmla="*/ 190 h 215"/>
                <a:gd name="T10" fmla="*/ 6 w 96"/>
                <a:gd name="T11" fmla="*/ 207 h 215"/>
                <a:gd name="T12" fmla="*/ 8 w 96"/>
                <a:gd name="T13" fmla="*/ 215 h 215"/>
              </a:gdLst>
              <a:ahLst/>
              <a:cxnLst>
                <a:cxn ang="0">
                  <a:pos x="T0" y="T1"/>
                </a:cxn>
                <a:cxn ang="0">
                  <a:pos x="T2" y="T3"/>
                </a:cxn>
                <a:cxn ang="0">
                  <a:pos x="T4" y="T5"/>
                </a:cxn>
                <a:cxn ang="0">
                  <a:pos x="T6" y="T7"/>
                </a:cxn>
                <a:cxn ang="0">
                  <a:pos x="T8" y="T9"/>
                </a:cxn>
                <a:cxn ang="0">
                  <a:pos x="T10" y="T11"/>
                </a:cxn>
                <a:cxn ang="0">
                  <a:pos x="T12" y="T13"/>
                </a:cxn>
              </a:cxnLst>
              <a:rect l="0" t="0" r="r" b="b"/>
              <a:pathLst>
                <a:path w="96" h="215">
                  <a:moveTo>
                    <a:pt x="85" y="0"/>
                  </a:moveTo>
                  <a:lnTo>
                    <a:pt x="96" y="34"/>
                  </a:lnTo>
                  <a:lnTo>
                    <a:pt x="50" y="125"/>
                  </a:lnTo>
                  <a:lnTo>
                    <a:pt x="27" y="125"/>
                  </a:lnTo>
                  <a:lnTo>
                    <a:pt x="0" y="190"/>
                  </a:lnTo>
                  <a:lnTo>
                    <a:pt x="6" y="207"/>
                  </a:lnTo>
                  <a:lnTo>
                    <a:pt x="8" y="215"/>
                  </a:lnTo>
                </a:path>
              </a:pathLst>
            </a:custGeom>
            <a:solidFill>
              <a:srgbClr val="CCECFF"/>
            </a:solidFill>
            <a:ln w="0">
              <a:solidFill>
                <a:srgbClr val="000000"/>
              </a:solidFill>
              <a:prstDash val="solid"/>
              <a:round/>
              <a:headEnd/>
              <a:tailEnd/>
            </a:ln>
          </p:spPr>
          <p:txBody>
            <a:bodyPr/>
            <a:lstStyle/>
            <a:p>
              <a:endParaRPr lang="es-ES_tradnl" sz="1400"/>
            </a:p>
          </p:txBody>
        </p:sp>
        <p:sp>
          <p:nvSpPr>
            <p:cNvPr id="1097" name="Freeform 212"/>
            <p:cNvSpPr>
              <a:spLocks/>
            </p:cNvSpPr>
            <p:nvPr/>
          </p:nvSpPr>
          <p:spPr bwMode="auto">
            <a:xfrm>
              <a:off x="6140450" y="4533900"/>
              <a:ext cx="109538" cy="517525"/>
            </a:xfrm>
            <a:custGeom>
              <a:avLst/>
              <a:gdLst>
                <a:gd name="T0" fmla="*/ 52 w 63"/>
                <a:gd name="T1" fmla="*/ 346 h 346"/>
                <a:gd name="T2" fmla="*/ 63 w 63"/>
                <a:gd name="T3" fmla="*/ 292 h 346"/>
                <a:gd name="T4" fmla="*/ 54 w 63"/>
                <a:gd name="T5" fmla="*/ 231 h 346"/>
                <a:gd name="T6" fmla="*/ 35 w 63"/>
                <a:gd name="T7" fmla="*/ 231 h 346"/>
                <a:gd name="T8" fmla="*/ 0 w 63"/>
                <a:gd name="T9" fmla="*/ 115 h 346"/>
                <a:gd name="T10" fmla="*/ 2 w 63"/>
                <a:gd name="T11" fmla="*/ 0 h 346"/>
              </a:gdLst>
              <a:ahLst/>
              <a:cxnLst>
                <a:cxn ang="0">
                  <a:pos x="T0" y="T1"/>
                </a:cxn>
                <a:cxn ang="0">
                  <a:pos x="T2" y="T3"/>
                </a:cxn>
                <a:cxn ang="0">
                  <a:pos x="T4" y="T5"/>
                </a:cxn>
                <a:cxn ang="0">
                  <a:pos x="T6" y="T7"/>
                </a:cxn>
                <a:cxn ang="0">
                  <a:pos x="T8" y="T9"/>
                </a:cxn>
                <a:cxn ang="0">
                  <a:pos x="T10" y="T11"/>
                </a:cxn>
              </a:cxnLst>
              <a:rect l="0" t="0" r="r" b="b"/>
              <a:pathLst>
                <a:path w="63" h="346">
                  <a:moveTo>
                    <a:pt x="52" y="346"/>
                  </a:moveTo>
                  <a:lnTo>
                    <a:pt x="63" y="292"/>
                  </a:lnTo>
                  <a:lnTo>
                    <a:pt x="54" y="231"/>
                  </a:lnTo>
                  <a:lnTo>
                    <a:pt x="35" y="231"/>
                  </a:lnTo>
                  <a:lnTo>
                    <a:pt x="0" y="115"/>
                  </a:lnTo>
                  <a:lnTo>
                    <a:pt x="2" y="0"/>
                  </a:lnTo>
                </a:path>
              </a:pathLst>
            </a:custGeom>
            <a:solidFill>
              <a:srgbClr val="CCECFF"/>
            </a:solidFill>
            <a:ln w="0">
              <a:solidFill>
                <a:srgbClr val="000000"/>
              </a:solidFill>
              <a:prstDash val="solid"/>
              <a:round/>
              <a:headEnd/>
              <a:tailEnd/>
            </a:ln>
          </p:spPr>
          <p:txBody>
            <a:bodyPr/>
            <a:lstStyle/>
            <a:p>
              <a:endParaRPr lang="es-ES_tradnl" sz="1400"/>
            </a:p>
          </p:txBody>
        </p:sp>
        <p:sp>
          <p:nvSpPr>
            <p:cNvPr id="1098" name="Line 213"/>
            <p:cNvSpPr>
              <a:spLocks noChangeShapeType="1"/>
            </p:cNvSpPr>
            <p:nvPr/>
          </p:nvSpPr>
          <p:spPr bwMode="auto">
            <a:xfrm flipV="1">
              <a:off x="6142038" y="4494213"/>
              <a:ext cx="171450" cy="39687"/>
            </a:xfrm>
            <a:prstGeom prst="line">
              <a:avLst/>
            </a:prstGeom>
            <a:noFill/>
            <a:ln w="0">
              <a:solidFill>
                <a:srgbClr val="000000"/>
              </a:solidFill>
              <a:round/>
              <a:headEnd/>
              <a:tailEnd/>
            </a:ln>
          </p:spPr>
          <p:txBody>
            <a:bodyPr/>
            <a:lstStyle/>
            <a:p>
              <a:endParaRPr lang="es-ES_tradnl" sz="1400"/>
            </a:p>
          </p:txBody>
        </p:sp>
        <p:sp>
          <p:nvSpPr>
            <p:cNvPr id="1099" name="Line 214"/>
            <p:cNvSpPr>
              <a:spLocks noChangeShapeType="1"/>
            </p:cNvSpPr>
            <p:nvPr/>
          </p:nvSpPr>
          <p:spPr bwMode="auto">
            <a:xfrm>
              <a:off x="6313488" y="4494213"/>
              <a:ext cx="195262" cy="117475"/>
            </a:xfrm>
            <a:prstGeom prst="line">
              <a:avLst/>
            </a:prstGeom>
            <a:noFill/>
            <a:ln w="0">
              <a:solidFill>
                <a:srgbClr val="000000"/>
              </a:solidFill>
              <a:round/>
              <a:headEnd/>
              <a:tailEnd/>
            </a:ln>
          </p:spPr>
          <p:txBody>
            <a:bodyPr/>
            <a:lstStyle/>
            <a:p>
              <a:endParaRPr lang="es-ES_tradnl" sz="1400"/>
            </a:p>
          </p:txBody>
        </p:sp>
        <p:sp>
          <p:nvSpPr>
            <p:cNvPr id="1100" name="Freeform 215"/>
            <p:cNvSpPr>
              <a:spLocks/>
            </p:cNvSpPr>
            <p:nvPr/>
          </p:nvSpPr>
          <p:spPr bwMode="auto">
            <a:xfrm>
              <a:off x="5711825" y="4519613"/>
              <a:ext cx="430213" cy="225425"/>
            </a:xfrm>
            <a:custGeom>
              <a:avLst/>
              <a:gdLst>
                <a:gd name="T0" fmla="*/ 238 w 238"/>
                <a:gd name="T1" fmla="*/ 13 h 155"/>
                <a:gd name="T2" fmla="*/ 159 w 238"/>
                <a:gd name="T3" fmla="*/ 0 h 155"/>
                <a:gd name="T4" fmla="*/ 4 w 238"/>
                <a:gd name="T5" fmla="*/ 23 h 155"/>
                <a:gd name="T6" fmla="*/ 0 w 238"/>
                <a:gd name="T7" fmla="*/ 155 h 155"/>
              </a:gdLst>
              <a:ahLst/>
              <a:cxnLst>
                <a:cxn ang="0">
                  <a:pos x="T0" y="T1"/>
                </a:cxn>
                <a:cxn ang="0">
                  <a:pos x="T2" y="T3"/>
                </a:cxn>
                <a:cxn ang="0">
                  <a:pos x="T4" y="T5"/>
                </a:cxn>
                <a:cxn ang="0">
                  <a:pos x="T6" y="T7"/>
                </a:cxn>
              </a:cxnLst>
              <a:rect l="0" t="0" r="r" b="b"/>
              <a:pathLst>
                <a:path w="238" h="155">
                  <a:moveTo>
                    <a:pt x="238" y="13"/>
                  </a:moveTo>
                  <a:lnTo>
                    <a:pt x="159" y="0"/>
                  </a:lnTo>
                  <a:lnTo>
                    <a:pt x="4" y="23"/>
                  </a:lnTo>
                  <a:lnTo>
                    <a:pt x="0" y="155"/>
                  </a:lnTo>
                </a:path>
              </a:pathLst>
            </a:custGeom>
            <a:solidFill>
              <a:srgbClr val="CCECFF"/>
            </a:solidFill>
            <a:ln w="0">
              <a:solidFill>
                <a:srgbClr val="000000"/>
              </a:solidFill>
              <a:prstDash val="solid"/>
              <a:round/>
              <a:headEnd/>
              <a:tailEnd/>
            </a:ln>
          </p:spPr>
          <p:txBody>
            <a:bodyPr/>
            <a:lstStyle/>
            <a:p>
              <a:endParaRPr lang="es-ES_tradnl" sz="1400"/>
            </a:p>
          </p:txBody>
        </p:sp>
        <p:sp>
          <p:nvSpPr>
            <p:cNvPr id="1101" name="Line 216"/>
            <p:cNvSpPr>
              <a:spLocks noChangeShapeType="1"/>
            </p:cNvSpPr>
            <p:nvPr/>
          </p:nvSpPr>
          <p:spPr bwMode="auto">
            <a:xfrm flipH="1">
              <a:off x="5529263" y="4745038"/>
              <a:ext cx="182562" cy="3175"/>
            </a:xfrm>
            <a:prstGeom prst="line">
              <a:avLst/>
            </a:prstGeom>
            <a:noFill/>
            <a:ln w="0">
              <a:solidFill>
                <a:srgbClr val="000000"/>
              </a:solidFill>
              <a:round/>
              <a:headEnd/>
              <a:tailEnd/>
            </a:ln>
          </p:spPr>
          <p:txBody>
            <a:bodyPr/>
            <a:lstStyle/>
            <a:p>
              <a:endParaRPr lang="es-ES_tradnl" sz="1400"/>
            </a:p>
          </p:txBody>
        </p:sp>
        <p:sp>
          <p:nvSpPr>
            <p:cNvPr id="1102" name="Freeform 217"/>
            <p:cNvSpPr>
              <a:spLocks/>
            </p:cNvSpPr>
            <p:nvPr/>
          </p:nvSpPr>
          <p:spPr bwMode="auto">
            <a:xfrm>
              <a:off x="5499100" y="4745038"/>
              <a:ext cx="233363" cy="342900"/>
            </a:xfrm>
            <a:custGeom>
              <a:avLst/>
              <a:gdLst>
                <a:gd name="T0" fmla="*/ 19 w 132"/>
                <a:gd name="T1" fmla="*/ 0 h 231"/>
                <a:gd name="T2" fmla="*/ 2 w 132"/>
                <a:gd name="T3" fmla="*/ 69 h 231"/>
                <a:gd name="T4" fmla="*/ 0 w 132"/>
                <a:gd name="T5" fmla="*/ 77 h 231"/>
                <a:gd name="T6" fmla="*/ 63 w 132"/>
                <a:gd name="T7" fmla="*/ 177 h 231"/>
                <a:gd name="T8" fmla="*/ 29 w 132"/>
                <a:gd name="T9" fmla="*/ 206 h 231"/>
                <a:gd name="T10" fmla="*/ 42 w 132"/>
                <a:gd name="T11" fmla="*/ 231 h 231"/>
                <a:gd name="T12" fmla="*/ 132 w 132"/>
                <a:gd name="T13" fmla="*/ 211 h 231"/>
              </a:gdLst>
              <a:ahLst/>
              <a:cxnLst>
                <a:cxn ang="0">
                  <a:pos x="T0" y="T1"/>
                </a:cxn>
                <a:cxn ang="0">
                  <a:pos x="T2" y="T3"/>
                </a:cxn>
                <a:cxn ang="0">
                  <a:pos x="T4" y="T5"/>
                </a:cxn>
                <a:cxn ang="0">
                  <a:pos x="T6" y="T7"/>
                </a:cxn>
                <a:cxn ang="0">
                  <a:pos x="T8" y="T9"/>
                </a:cxn>
                <a:cxn ang="0">
                  <a:pos x="T10" y="T11"/>
                </a:cxn>
                <a:cxn ang="0">
                  <a:pos x="T12" y="T13"/>
                </a:cxn>
              </a:cxnLst>
              <a:rect l="0" t="0" r="r" b="b"/>
              <a:pathLst>
                <a:path w="132" h="231">
                  <a:moveTo>
                    <a:pt x="19" y="0"/>
                  </a:moveTo>
                  <a:lnTo>
                    <a:pt x="2" y="69"/>
                  </a:lnTo>
                  <a:lnTo>
                    <a:pt x="0" y="77"/>
                  </a:lnTo>
                  <a:lnTo>
                    <a:pt x="63" y="177"/>
                  </a:lnTo>
                  <a:lnTo>
                    <a:pt x="29" y="206"/>
                  </a:lnTo>
                  <a:lnTo>
                    <a:pt x="42" y="231"/>
                  </a:lnTo>
                  <a:lnTo>
                    <a:pt x="132" y="211"/>
                  </a:lnTo>
                </a:path>
              </a:pathLst>
            </a:custGeom>
            <a:solidFill>
              <a:srgbClr val="CCECFF"/>
            </a:solidFill>
            <a:ln w="0">
              <a:solidFill>
                <a:srgbClr val="000000"/>
              </a:solidFill>
              <a:prstDash val="solid"/>
              <a:round/>
              <a:headEnd/>
              <a:tailEnd/>
            </a:ln>
          </p:spPr>
          <p:txBody>
            <a:bodyPr/>
            <a:lstStyle/>
            <a:p>
              <a:endParaRPr lang="es-ES_tradnl" sz="1400"/>
            </a:p>
          </p:txBody>
        </p:sp>
        <p:sp>
          <p:nvSpPr>
            <p:cNvPr id="1103" name="Freeform 218"/>
            <p:cNvSpPr>
              <a:spLocks/>
            </p:cNvSpPr>
            <p:nvPr/>
          </p:nvSpPr>
          <p:spPr bwMode="auto">
            <a:xfrm>
              <a:off x="5732463" y="5019675"/>
              <a:ext cx="415925" cy="38100"/>
            </a:xfrm>
            <a:custGeom>
              <a:avLst/>
              <a:gdLst>
                <a:gd name="T0" fmla="*/ 0 w 227"/>
                <a:gd name="T1" fmla="*/ 26 h 26"/>
                <a:gd name="T2" fmla="*/ 125 w 227"/>
                <a:gd name="T3" fmla="*/ 0 h 26"/>
                <a:gd name="T4" fmla="*/ 129 w 227"/>
                <a:gd name="T5" fmla="*/ 7 h 26"/>
                <a:gd name="T6" fmla="*/ 150 w 227"/>
                <a:gd name="T7" fmla="*/ 15 h 26"/>
                <a:gd name="T8" fmla="*/ 179 w 227"/>
                <a:gd name="T9" fmla="*/ 13 h 26"/>
                <a:gd name="T10" fmla="*/ 190 w 227"/>
                <a:gd name="T11" fmla="*/ 23 h 26"/>
                <a:gd name="T12" fmla="*/ 208 w 227"/>
                <a:gd name="T13" fmla="*/ 23 h 26"/>
                <a:gd name="T14" fmla="*/ 227 w 227"/>
                <a:gd name="T15" fmla="*/ 21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7" h="26">
                  <a:moveTo>
                    <a:pt x="0" y="26"/>
                  </a:moveTo>
                  <a:lnTo>
                    <a:pt x="125" y="0"/>
                  </a:lnTo>
                  <a:lnTo>
                    <a:pt x="129" y="7"/>
                  </a:lnTo>
                  <a:lnTo>
                    <a:pt x="150" y="15"/>
                  </a:lnTo>
                  <a:lnTo>
                    <a:pt x="179" y="13"/>
                  </a:lnTo>
                  <a:lnTo>
                    <a:pt x="190" y="23"/>
                  </a:lnTo>
                  <a:lnTo>
                    <a:pt x="208" y="23"/>
                  </a:lnTo>
                  <a:lnTo>
                    <a:pt x="227" y="21"/>
                  </a:lnTo>
                </a:path>
              </a:pathLst>
            </a:custGeom>
            <a:solidFill>
              <a:srgbClr val="CCECFF"/>
            </a:solidFill>
            <a:ln w="0">
              <a:solidFill>
                <a:srgbClr val="000000"/>
              </a:solidFill>
              <a:prstDash val="solid"/>
              <a:round/>
              <a:headEnd/>
              <a:tailEnd/>
            </a:ln>
          </p:spPr>
          <p:txBody>
            <a:bodyPr/>
            <a:lstStyle/>
            <a:p>
              <a:endParaRPr lang="es-ES_tradnl" sz="1400"/>
            </a:p>
          </p:txBody>
        </p:sp>
        <p:sp>
          <p:nvSpPr>
            <p:cNvPr id="1104" name="Line 219"/>
            <p:cNvSpPr>
              <a:spLocks noChangeShapeType="1"/>
            </p:cNvSpPr>
            <p:nvPr/>
          </p:nvSpPr>
          <p:spPr bwMode="auto">
            <a:xfrm flipV="1">
              <a:off x="6148388" y="5051425"/>
              <a:ext cx="84137" cy="0"/>
            </a:xfrm>
            <a:prstGeom prst="line">
              <a:avLst/>
            </a:prstGeom>
            <a:noFill/>
            <a:ln w="0">
              <a:solidFill>
                <a:srgbClr val="000000"/>
              </a:solidFill>
              <a:round/>
              <a:headEnd/>
              <a:tailEnd/>
            </a:ln>
          </p:spPr>
          <p:txBody>
            <a:bodyPr/>
            <a:lstStyle/>
            <a:p>
              <a:endParaRPr lang="es-ES_tradnl" sz="1400"/>
            </a:p>
          </p:txBody>
        </p:sp>
        <p:sp>
          <p:nvSpPr>
            <p:cNvPr id="1105" name="Freeform 220"/>
            <p:cNvSpPr>
              <a:spLocks/>
            </p:cNvSpPr>
            <p:nvPr/>
          </p:nvSpPr>
          <p:spPr bwMode="auto">
            <a:xfrm>
              <a:off x="5711825" y="4745038"/>
              <a:ext cx="436563" cy="306387"/>
            </a:xfrm>
            <a:custGeom>
              <a:avLst/>
              <a:gdLst>
                <a:gd name="T0" fmla="*/ 240 w 240"/>
                <a:gd name="T1" fmla="*/ 206 h 206"/>
                <a:gd name="T2" fmla="*/ 202 w 240"/>
                <a:gd name="T3" fmla="*/ 135 h 206"/>
                <a:gd name="T4" fmla="*/ 40 w 240"/>
                <a:gd name="T5" fmla="*/ 69 h 206"/>
                <a:gd name="T6" fmla="*/ 0 w 240"/>
                <a:gd name="T7" fmla="*/ 0 h 206"/>
              </a:gdLst>
              <a:ahLst/>
              <a:cxnLst>
                <a:cxn ang="0">
                  <a:pos x="T0" y="T1"/>
                </a:cxn>
                <a:cxn ang="0">
                  <a:pos x="T2" y="T3"/>
                </a:cxn>
                <a:cxn ang="0">
                  <a:pos x="T4" y="T5"/>
                </a:cxn>
                <a:cxn ang="0">
                  <a:pos x="T6" y="T7"/>
                </a:cxn>
              </a:cxnLst>
              <a:rect l="0" t="0" r="r" b="b"/>
              <a:pathLst>
                <a:path w="240" h="206">
                  <a:moveTo>
                    <a:pt x="240" y="206"/>
                  </a:moveTo>
                  <a:lnTo>
                    <a:pt x="202" y="135"/>
                  </a:lnTo>
                  <a:lnTo>
                    <a:pt x="40" y="69"/>
                  </a:lnTo>
                  <a:lnTo>
                    <a:pt x="0" y="0"/>
                  </a:lnTo>
                </a:path>
              </a:pathLst>
            </a:custGeom>
            <a:solidFill>
              <a:srgbClr val="CCECFF"/>
            </a:solidFill>
            <a:ln w="0">
              <a:solidFill>
                <a:srgbClr val="000000"/>
              </a:solidFill>
              <a:prstDash val="solid"/>
              <a:round/>
              <a:headEnd/>
              <a:tailEnd/>
            </a:ln>
          </p:spPr>
          <p:txBody>
            <a:bodyPr/>
            <a:lstStyle/>
            <a:p>
              <a:endParaRPr lang="es-ES_tradnl" sz="1400"/>
            </a:p>
          </p:txBody>
        </p:sp>
        <p:sp>
          <p:nvSpPr>
            <p:cNvPr id="1106" name="Freeform 221"/>
            <p:cNvSpPr>
              <a:spLocks/>
            </p:cNvSpPr>
            <p:nvPr/>
          </p:nvSpPr>
          <p:spPr bwMode="auto">
            <a:xfrm>
              <a:off x="5562600" y="5354638"/>
              <a:ext cx="530225" cy="220662"/>
            </a:xfrm>
            <a:custGeom>
              <a:avLst/>
              <a:gdLst>
                <a:gd name="T0" fmla="*/ 0 w 295"/>
                <a:gd name="T1" fmla="*/ 77 h 146"/>
                <a:gd name="T2" fmla="*/ 17 w 295"/>
                <a:gd name="T3" fmla="*/ 102 h 146"/>
                <a:gd name="T4" fmla="*/ 40 w 295"/>
                <a:gd name="T5" fmla="*/ 92 h 146"/>
                <a:gd name="T6" fmla="*/ 48 w 295"/>
                <a:gd name="T7" fmla="*/ 94 h 146"/>
                <a:gd name="T8" fmla="*/ 55 w 295"/>
                <a:gd name="T9" fmla="*/ 102 h 146"/>
                <a:gd name="T10" fmla="*/ 67 w 295"/>
                <a:gd name="T11" fmla="*/ 103 h 146"/>
                <a:gd name="T12" fmla="*/ 82 w 295"/>
                <a:gd name="T13" fmla="*/ 100 h 146"/>
                <a:gd name="T14" fmla="*/ 97 w 295"/>
                <a:gd name="T15" fmla="*/ 103 h 146"/>
                <a:gd name="T16" fmla="*/ 105 w 295"/>
                <a:gd name="T17" fmla="*/ 113 h 146"/>
                <a:gd name="T18" fmla="*/ 126 w 295"/>
                <a:gd name="T19" fmla="*/ 144 h 146"/>
                <a:gd name="T20" fmla="*/ 132 w 295"/>
                <a:gd name="T21" fmla="*/ 146 h 146"/>
                <a:gd name="T22" fmla="*/ 142 w 295"/>
                <a:gd name="T23" fmla="*/ 146 h 146"/>
                <a:gd name="T24" fmla="*/ 215 w 295"/>
                <a:gd name="T25" fmla="*/ 96 h 146"/>
                <a:gd name="T26" fmla="*/ 226 w 295"/>
                <a:gd name="T27" fmla="*/ 88 h 146"/>
                <a:gd name="T28" fmla="*/ 192 w 295"/>
                <a:gd name="T29" fmla="*/ 17 h 146"/>
                <a:gd name="T30" fmla="*/ 203 w 295"/>
                <a:gd name="T31" fmla="*/ 0 h 146"/>
                <a:gd name="T32" fmla="*/ 295 w 295"/>
                <a:gd name="T33" fmla="*/ 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5" h="146">
                  <a:moveTo>
                    <a:pt x="0" y="77"/>
                  </a:moveTo>
                  <a:lnTo>
                    <a:pt x="17" y="102"/>
                  </a:lnTo>
                  <a:lnTo>
                    <a:pt x="40" y="92"/>
                  </a:lnTo>
                  <a:lnTo>
                    <a:pt x="48" y="94"/>
                  </a:lnTo>
                  <a:lnTo>
                    <a:pt x="55" y="102"/>
                  </a:lnTo>
                  <a:lnTo>
                    <a:pt x="67" y="103"/>
                  </a:lnTo>
                  <a:lnTo>
                    <a:pt x="82" y="100"/>
                  </a:lnTo>
                  <a:lnTo>
                    <a:pt x="97" y="103"/>
                  </a:lnTo>
                  <a:lnTo>
                    <a:pt x="105" y="113"/>
                  </a:lnTo>
                  <a:lnTo>
                    <a:pt x="126" y="144"/>
                  </a:lnTo>
                  <a:lnTo>
                    <a:pt x="132" y="146"/>
                  </a:lnTo>
                  <a:lnTo>
                    <a:pt x="142" y="146"/>
                  </a:lnTo>
                  <a:lnTo>
                    <a:pt x="215" y="96"/>
                  </a:lnTo>
                  <a:lnTo>
                    <a:pt x="226" y="88"/>
                  </a:lnTo>
                  <a:lnTo>
                    <a:pt x="192" y="17"/>
                  </a:lnTo>
                  <a:lnTo>
                    <a:pt x="203" y="0"/>
                  </a:lnTo>
                  <a:lnTo>
                    <a:pt x="295" y="4"/>
                  </a:lnTo>
                </a:path>
              </a:pathLst>
            </a:custGeom>
            <a:solidFill>
              <a:srgbClr val="CCECFF"/>
            </a:solidFill>
            <a:ln w="0">
              <a:solidFill>
                <a:srgbClr val="000000"/>
              </a:solidFill>
              <a:prstDash val="solid"/>
              <a:round/>
              <a:headEnd/>
              <a:tailEnd/>
            </a:ln>
          </p:spPr>
          <p:txBody>
            <a:bodyPr/>
            <a:lstStyle/>
            <a:p>
              <a:endParaRPr lang="es-ES_tradnl" sz="1400"/>
            </a:p>
          </p:txBody>
        </p:sp>
        <p:sp>
          <p:nvSpPr>
            <p:cNvPr id="1107" name="Line 222"/>
            <p:cNvSpPr>
              <a:spLocks noChangeShapeType="1"/>
            </p:cNvSpPr>
            <p:nvPr/>
          </p:nvSpPr>
          <p:spPr bwMode="auto">
            <a:xfrm flipV="1">
              <a:off x="5472113" y="5573713"/>
              <a:ext cx="0" cy="7937"/>
            </a:xfrm>
            <a:prstGeom prst="line">
              <a:avLst/>
            </a:prstGeom>
            <a:noFill/>
            <a:ln w="0">
              <a:solidFill>
                <a:srgbClr val="000000"/>
              </a:solidFill>
              <a:round/>
              <a:headEnd/>
              <a:tailEnd/>
            </a:ln>
          </p:spPr>
          <p:txBody>
            <a:bodyPr/>
            <a:lstStyle/>
            <a:p>
              <a:endParaRPr lang="es-ES_tradnl" sz="1400"/>
            </a:p>
          </p:txBody>
        </p:sp>
        <p:sp>
          <p:nvSpPr>
            <p:cNvPr id="1108" name="Line 223"/>
            <p:cNvSpPr>
              <a:spLocks noChangeShapeType="1"/>
            </p:cNvSpPr>
            <p:nvPr/>
          </p:nvSpPr>
          <p:spPr bwMode="auto">
            <a:xfrm>
              <a:off x="5472113" y="5573713"/>
              <a:ext cx="9525" cy="0"/>
            </a:xfrm>
            <a:prstGeom prst="line">
              <a:avLst/>
            </a:prstGeom>
            <a:noFill/>
            <a:ln w="0">
              <a:solidFill>
                <a:srgbClr val="000000"/>
              </a:solidFill>
              <a:round/>
              <a:headEnd/>
              <a:tailEnd/>
            </a:ln>
          </p:spPr>
          <p:txBody>
            <a:bodyPr/>
            <a:lstStyle/>
            <a:p>
              <a:endParaRPr lang="es-ES_tradnl" sz="1400"/>
            </a:p>
          </p:txBody>
        </p:sp>
        <p:sp>
          <p:nvSpPr>
            <p:cNvPr id="1109" name="Line 224"/>
            <p:cNvSpPr>
              <a:spLocks noChangeShapeType="1"/>
            </p:cNvSpPr>
            <p:nvPr/>
          </p:nvSpPr>
          <p:spPr bwMode="auto">
            <a:xfrm>
              <a:off x="5481638" y="5573713"/>
              <a:ext cx="3175" cy="7937"/>
            </a:xfrm>
            <a:prstGeom prst="line">
              <a:avLst/>
            </a:prstGeom>
            <a:noFill/>
            <a:ln w="0">
              <a:solidFill>
                <a:srgbClr val="000000"/>
              </a:solidFill>
              <a:round/>
              <a:headEnd/>
              <a:tailEnd/>
            </a:ln>
          </p:spPr>
          <p:txBody>
            <a:bodyPr/>
            <a:lstStyle/>
            <a:p>
              <a:endParaRPr lang="es-ES_tradnl" sz="1400"/>
            </a:p>
          </p:txBody>
        </p:sp>
        <p:sp>
          <p:nvSpPr>
            <p:cNvPr id="1110" name="Line 225"/>
            <p:cNvSpPr>
              <a:spLocks noChangeShapeType="1"/>
            </p:cNvSpPr>
            <p:nvPr/>
          </p:nvSpPr>
          <p:spPr bwMode="auto">
            <a:xfrm flipH="1">
              <a:off x="5472113" y="5581650"/>
              <a:ext cx="9525" cy="6350"/>
            </a:xfrm>
            <a:prstGeom prst="line">
              <a:avLst/>
            </a:prstGeom>
            <a:noFill/>
            <a:ln w="0">
              <a:solidFill>
                <a:srgbClr val="000000"/>
              </a:solidFill>
              <a:round/>
              <a:headEnd/>
              <a:tailEnd/>
            </a:ln>
          </p:spPr>
          <p:txBody>
            <a:bodyPr/>
            <a:lstStyle/>
            <a:p>
              <a:endParaRPr lang="es-ES_tradnl" sz="1400"/>
            </a:p>
          </p:txBody>
        </p:sp>
        <p:sp>
          <p:nvSpPr>
            <p:cNvPr id="1111" name="Line 226"/>
            <p:cNvSpPr>
              <a:spLocks noChangeShapeType="1"/>
            </p:cNvSpPr>
            <p:nvPr/>
          </p:nvSpPr>
          <p:spPr bwMode="auto">
            <a:xfrm flipV="1">
              <a:off x="5818188" y="5235575"/>
              <a:ext cx="0" cy="4763"/>
            </a:xfrm>
            <a:prstGeom prst="line">
              <a:avLst/>
            </a:prstGeom>
            <a:noFill/>
            <a:ln w="0">
              <a:solidFill>
                <a:srgbClr val="000000"/>
              </a:solidFill>
              <a:round/>
              <a:headEnd/>
              <a:tailEnd/>
            </a:ln>
          </p:spPr>
          <p:txBody>
            <a:bodyPr/>
            <a:lstStyle/>
            <a:p>
              <a:endParaRPr lang="es-ES_tradnl" sz="1400"/>
            </a:p>
          </p:txBody>
        </p:sp>
        <p:sp>
          <p:nvSpPr>
            <p:cNvPr id="1112" name="Line 227"/>
            <p:cNvSpPr>
              <a:spLocks noChangeShapeType="1"/>
            </p:cNvSpPr>
            <p:nvPr/>
          </p:nvSpPr>
          <p:spPr bwMode="auto">
            <a:xfrm>
              <a:off x="5818188" y="5235575"/>
              <a:ext cx="15875" cy="0"/>
            </a:xfrm>
            <a:prstGeom prst="line">
              <a:avLst/>
            </a:prstGeom>
            <a:noFill/>
            <a:ln w="0">
              <a:solidFill>
                <a:srgbClr val="000000"/>
              </a:solidFill>
              <a:round/>
              <a:headEnd/>
              <a:tailEnd/>
            </a:ln>
          </p:spPr>
          <p:txBody>
            <a:bodyPr/>
            <a:lstStyle/>
            <a:p>
              <a:endParaRPr lang="es-ES_tradnl" sz="1400"/>
            </a:p>
          </p:txBody>
        </p:sp>
        <p:sp>
          <p:nvSpPr>
            <p:cNvPr id="1113" name="Line 228"/>
            <p:cNvSpPr>
              <a:spLocks noChangeShapeType="1"/>
            </p:cNvSpPr>
            <p:nvPr/>
          </p:nvSpPr>
          <p:spPr bwMode="auto">
            <a:xfrm>
              <a:off x="5834063" y="5235575"/>
              <a:ext cx="0" cy="4763"/>
            </a:xfrm>
            <a:prstGeom prst="line">
              <a:avLst/>
            </a:prstGeom>
            <a:noFill/>
            <a:ln w="0">
              <a:solidFill>
                <a:srgbClr val="000000"/>
              </a:solidFill>
              <a:round/>
              <a:headEnd/>
              <a:tailEnd/>
            </a:ln>
          </p:spPr>
          <p:txBody>
            <a:bodyPr/>
            <a:lstStyle/>
            <a:p>
              <a:endParaRPr lang="es-ES_tradnl" sz="1400"/>
            </a:p>
          </p:txBody>
        </p:sp>
        <p:sp>
          <p:nvSpPr>
            <p:cNvPr id="1114" name="Line 229"/>
            <p:cNvSpPr>
              <a:spLocks noChangeShapeType="1"/>
            </p:cNvSpPr>
            <p:nvPr/>
          </p:nvSpPr>
          <p:spPr bwMode="auto">
            <a:xfrm flipH="1">
              <a:off x="5818188" y="5240338"/>
              <a:ext cx="15875" cy="7937"/>
            </a:xfrm>
            <a:prstGeom prst="line">
              <a:avLst/>
            </a:prstGeom>
            <a:noFill/>
            <a:ln w="0">
              <a:solidFill>
                <a:srgbClr val="000000"/>
              </a:solidFill>
              <a:round/>
              <a:headEnd/>
              <a:tailEnd/>
            </a:ln>
          </p:spPr>
          <p:txBody>
            <a:bodyPr/>
            <a:lstStyle/>
            <a:p>
              <a:endParaRPr lang="es-ES_tradnl" sz="1400"/>
            </a:p>
          </p:txBody>
        </p:sp>
        <p:sp>
          <p:nvSpPr>
            <p:cNvPr id="1115" name="Line 230"/>
            <p:cNvSpPr>
              <a:spLocks noChangeShapeType="1"/>
            </p:cNvSpPr>
            <p:nvPr/>
          </p:nvSpPr>
          <p:spPr bwMode="auto">
            <a:xfrm flipV="1">
              <a:off x="5783263" y="4956175"/>
              <a:ext cx="0" cy="12700"/>
            </a:xfrm>
            <a:prstGeom prst="line">
              <a:avLst/>
            </a:prstGeom>
            <a:noFill/>
            <a:ln w="0">
              <a:solidFill>
                <a:srgbClr val="000000"/>
              </a:solidFill>
              <a:round/>
              <a:headEnd/>
              <a:tailEnd/>
            </a:ln>
          </p:spPr>
          <p:txBody>
            <a:bodyPr/>
            <a:lstStyle/>
            <a:p>
              <a:endParaRPr lang="es-ES_tradnl" sz="1400"/>
            </a:p>
          </p:txBody>
        </p:sp>
        <p:sp>
          <p:nvSpPr>
            <p:cNvPr id="1116" name="Line 231"/>
            <p:cNvSpPr>
              <a:spLocks noChangeShapeType="1"/>
            </p:cNvSpPr>
            <p:nvPr/>
          </p:nvSpPr>
          <p:spPr bwMode="auto">
            <a:xfrm>
              <a:off x="5783263" y="4956175"/>
              <a:ext cx="17462" cy="0"/>
            </a:xfrm>
            <a:prstGeom prst="line">
              <a:avLst/>
            </a:prstGeom>
            <a:noFill/>
            <a:ln w="0">
              <a:solidFill>
                <a:srgbClr val="000000"/>
              </a:solidFill>
              <a:round/>
              <a:headEnd/>
              <a:tailEnd/>
            </a:ln>
          </p:spPr>
          <p:txBody>
            <a:bodyPr/>
            <a:lstStyle/>
            <a:p>
              <a:endParaRPr lang="es-ES_tradnl" sz="1400"/>
            </a:p>
          </p:txBody>
        </p:sp>
        <p:sp>
          <p:nvSpPr>
            <p:cNvPr id="1117" name="Line 232"/>
            <p:cNvSpPr>
              <a:spLocks noChangeShapeType="1"/>
            </p:cNvSpPr>
            <p:nvPr/>
          </p:nvSpPr>
          <p:spPr bwMode="auto">
            <a:xfrm>
              <a:off x="5800725" y="4956175"/>
              <a:ext cx="0" cy="12700"/>
            </a:xfrm>
            <a:prstGeom prst="line">
              <a:avLst/>
            </a:prstGeom>
            <a:noFill/>
            <a:ln w="0">
              <a:solidFill>
                <a:srgbClr val="000000"/>
              </a:solidFill>
              <a:round/>
              <a:headEnd/>
              <a:tailEnd/>
            </a:ln>
          </p:spPr>
          <p:txBody>
            <a:bodyPr/>
            <a:lstStyle/>
            <a:p>
              <a:endParaRPr lang="es-ES_tradnl" sz="1400"/>
            </a:p>
          </p:txBody>
        </p:sp>
        <p:sp>
          <p:nvSpPr>
            <p:cNvPr id="1118" name="Line 233"/>
            <p:cNvSpPr>
              <a:spLocks noChangeShapeType="1"/>
            </p:cNvSpPr>
            <p:nvPr/>
          </p:nvSpPr>
          <p:spPr bwMode="auto">
            <a:xfrm flipH="1">
              <a:off x="5783263" y="4968875"/>
              <a:ext cx="17462" cy="1588"/>
            </a:xfrm>
            <a:prstGeom prst="line">
              <a:avLst/>
            </a:prstGeom>
            <a:noFill/>
            <a:ln w="0">
              <a:solidFill>
                <a:srgbClr val="000000"/>
              </a:solidFill>
              <a:round/>
              <a:headEnd/>
              <a:tailEnd/>
            </a:ln>
          </p:spPr>
          <p:txBody>
            <a:bodyPr/>
            <a:lstStyle/>
            <a:p>
              <a:endParaRPr lang="es-ES_tradnl" sz="1400"/>
            </a:p>
          </p:txBody>
        </p:sp>
        <p:sp>
          <p:nvSpPr>
            <p:cNvPr id="1119" name="Line 234"/>
            <p:cNvSpPr>
              <a:spLocks noChangeShapeType="1"/>
            </p:cNvSpPr>
            <p:nvPr/>
          </p:nvSpPr>
          <p:spPr bwMode="auto">
            <a:xfrm flipV="1">
              <a:off x="5881688" y="4694238"/>
              <a:ext cx="0" cy="17462"/>
            </a:xfrm>
            <a:prstGeom prst="line">
              <a:avLst/>
            </a:prstGeom>
            <a:noFill/>
            <a:ln w="0">
              <a:solidFill>
                <a:srgbClr val="000000"/>
              </a:solidFill>
              <a:round/>
              <a:headEnd/>
              <a:tailEnd/>
            </a:ln>
          </p:spPr>
          <p:txBody>
            <a:bodyPr/>
            <a:lstStyle/>
            <a:p>
              <a:endParaRPr lang="es-ES_tradnl" sz="1400"/>
            </a:p>
          </p:txBody>
        </p:sp>
        <p:sp>
          <p:nvSpPr>
            <p:cNvPr id="1120" name="Line 235"/>
            <p:cNvSpPr>
              <a:spLocks noChangeShapeType="1"/>
            </p:cNvSpPr>
            <p:nvPr/>
          </p:nvSpPr>
          <p:spPr bwMode="auto">
            <a:xfrm>
              <a:off x="5881688" y="4694238"/>
              <a:ext cx="17462" cy="6350"/>
            </a:xfrm>
            <a:prstGeom prst="line">
              <a:avLst/>
            </a:prstGeom>
            <a:noFill/>
            <a:ln w="0">
              <a:solidFill>
                <a:srgbClr val="000000"/>
              </a:solidFill>
              <a:round/>
              <a:headEnd/>
              <a:tailEnd/>
            </a:ln>
          </p:spPr>
          <p:txBody>
            <a:bodyPr/>
            <a:lstStyle/>
            <a:p>
              <a:endParaRPr lang="es-ES_tradnl" sz="1400"/>
            </a:p>
          </p:txBody>
        </p:sp>
        <p:sp>
          <p:nvSpPr>
            <p:cNvPr id="1121" name="Line 236"/>
            <p:cNvSpPr>
              <a:spLocks noChangeShapeType="1"/>
            </p:cNvSpPr>
            <p:nvPr/>
          </p:nvSpPr>
          <p:spPr bwMode="auto">
            <a:xfrm>
              <a:off x="5899150" y="4694238"/>
              <a:ext cx="1588" cy="17462"/>
            </a:xfrm>
            <a:prstGeom prst="line">
              <a:avLst/>
            </a:prstGeom>
            <a:noFill/>
            <a:ln w="0">
              <a:solidFill>
                <a:srgbClr val="000000"/>
              </a:solidFill>
              <a:round/>
              <a:headEnd/>
              <a:tailEnd/>
            </a:ln>
          </p:spPr>
          <p:txBody>
            <a:bodyPr/>
            <a:lstStyle/>
            <a:p>
              <a:endParaRPr lang="es-ES_tradnl" sz="1400"/>
            </a:p>
          </p:txBody>
        </p:sp>
        <p:sp>
          <p:nvSpPr>
            <p:cNvPr id="1122" name="Line 237"/>
            <p:cNvSpPr>
              <a:spLocks noChangeShapeType="1"/>
            </p:cNvSpPr>
            <p:nvPr/>
          </p:nvSpPr>
          <p:spPr bwMode="auto">
            <a:xfrm flipH="1">
              <a:off x="5881688" y="4711700"/>
              <a:ext cx="17462" cy="0"/>
            </a:xfrm>
            <a:prstGeom prst="line">
              <a:avLst/>
            </a:prstGeom>
            <a:noFill/>
            <a:ln w="0">
              <a:solidFill>
                <a:srgbClr val="000000"/>
              </a:solidFill>
              <a:round/>
              <a:headEnd/>
              <a:tailEnd/>
            </a:ln>
          </p:spPr>
          <p:txBody>
            <a:bodyPr/>
            <a:lstStyle/>
            <a:p>
              <a:endParaRPr lang="es-ES_tradnl" sz="1400"/>
            </a:p>
          </p:txBody>
        </p:sp>
        <p:sp>
          <p:nvSpPr>
            <p:cNvPr id="1123" name="Freeform 238"/>
            <p:cNvSpPr>
              <a:spLocks/>
            </p:cNvSpPr>
            <p:nvPr/>
          </p:nvSpPr>
          <p:spPr bwMode="auto">
            <a:xfrm>
              <a:off x="6429375" y="4611688"/>
              <a:ext cx="209550" cy="557212"/>
            </a:xfrm>
            <a:custGeom>
              <a:avLst/>
              <a:gdLst>
                <a:gd name="T0" fmla="*/ 45 w 116"/>
                <a:gd name="T1" fmla="*/ 0 h 376"/>
                <a:gd name="T2" fmla="*/ 0 w 116"/>
                <a:gd name="T3" fmla="*/ 60 h 376"/>
                <a:gd name="T4" fmla="*/ 4 w 116"/>
                <a:gd name="T5" fmla="*/ 75 h 376"/>
                <a:gd name="T6" fmla="*/ 45 w 116"/>
                <a:gd name="T7" fmla="*/ 52 h 376"/>
                <a:gd name="T8" fmla="*/ 50 w 116"/>
                <a:gd name="T9" fmla="*/ 67 h 376"/>
                <a:gd name="T10" fmla="*/ 64 w 116"/>
                <a:gd name="T11" fmla="*/ 73 h 376"/>
                <a:gd name="T12" fmla="*/ 116 w 116"/>
                <a:gd name="T13" fmla="*/ 213 h 376"/>
                <a:gd name="T14" fmla="*/ 73 w 116"/>
                <a:gd name="T15" fmla="*/ 234 h 376"/>
                <a:gd name="T16" fmla="*/ 77 w 116"/>
                <a:gd name="T17" fmla="*/ 238 h 376"/>
                <a:gd name="T18" fmla="*/ 89 w 116"/>
                <a:gd name="T19" fmla="*/ 246 h 376"/>
                <a:gd name="T20" fmla="*/ 96 w 116"/>
                <a:gd name="T21" fmla="*/ 254 h 376"/>
                <a:gd name="T22" fmla="*/ 106 w 116"/>
                <a:gd name="T23" fmla="*/ 259 h 376"/>
                <a:gd name="T24" fmla="*/ 110 w 116"/>
                <a:gd name="T25" fmla="*/ 273 h 376"/>
                <a:gd name="T26" fmla="*/ 108 w 116"/>
                <a:gd name="T27" fmla="*/ 282 h 376"/>
                <a:gd name="T28" fmla="*/ 102 w 116"/>
                <a:gd name="T29" fmla="*/ 290 h 376"/>
                <a:gd name="T30" fmla="*/ 102 w 116"/>
                <a:gd name="T31" fmla="*/ 311 h 376"/>
                <a:gd name="T32" fmla="*/ 102 w 116"/>
                <a:gd name="T33" fmla="*/ 336 h 376"/>
                <a:gd name="T34" fmla="*/ 110 w 116"/>
                <a:gd name="T35" fmla="*/ 342 h 376"/>
                <a:gd name="T36" fmla="*/ 114 w 116"/>
                <a:gd name="T37" fmla="*/ 348 h 376"/>
                <a:gd name="T38" fmla="*/ 108 w 116"/>
                <a:gd name="T39" fmla="*/ 353 h 376"/>
                <a:gd name="T40" fmla="*/ 108 w 116"/>
                <a:gd name="T41" fmla="*/ 365 h 376"/>
                <a:gd name="T42" fmla="*/ 110 w 116"/>
                <a:gd name="T43" fmla="*/ 37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6" h="376">
                  <a:moveTo>
                    <a:pt x="45" y="0"/>
                  </a:moveTo>
                  <a:lnTo>
                    <a:pt x="0" y="60"/>
                  </a:lnTo>
                  <a:lnTo>
                    <a:pt x="4" y="75"/>
                  </a:lnTo>
                  <a:lnTo>
                    <a:pt x="45" y="52"/>
                  </a:lnTo>
                  <a:lnTo>
                    <a:pt x="50" y="67"/>
                  </a:lnTo>
                  <a:lnTo>
                    <a:pt x="64" y="73"/>
                  </a:lnTo>
                  <a:lnTo>
                    <a:pt x="116" y="213"/>
                  </a:lnTo>
                  <a:lnTo>
                    <a:pt x="73" y="234"/>
                  </a:lnTo>
                  <a:lnTo>
                    <a:pt x="77" y="238"/>
                  </a:lnTo>
                  <a:lnTo>
                    <a:pt x="89" y="246"/>
                  </a:lnTo>
                  <a:lnTo>
                    <a:pt x="96" y="254"/>
                  </a:lnTo>
                  <a:lnTo>
                    <a:pt x="106" y="259"/>
                  </a:lnTo>
                  <a:lnTo>
                    <a:pt x="110" y="273"/>
                  </a:lnTo>
                  <a:lnTo>
                    <a:pt x="108" y="282"/>
                  </a:lnTo>
                  <a:lnTo>
                    <a:pt x="102" y="290"/>
                  </a:lnTo>
                  <a:lnTo>
                    <a:pt x="102" y="311"/>
                  </a:lnTo>
                  <a:lnTo>
                    <a:pt x="102" y="336"/>
                  </a:lnTo>
                  <a:lnTo>
                    <a:pt x="110" y="342"/>
                  </a:lnTo>
                  <a:lnTo>
                    <a:pt x="114" y="348"/>
                  </a:lnTo>
                  <a:lnTo>
                    <a:pt x="108" y="353"/>
                  </a:lnTo>
                  <a:lnTo>
                    <a:pt x="108" y="365"/>
                  </a:lnTo>
                  <a:lnTo>
                    <a:pt x="110" y="376"/>
                  </a:lnTo>
                </a:path>
              </a:pathLst>
            </a:custGeom>
            <a:solidFill>
              <a:srgbClr val="CCECFF"/>
            </a:solidFill>
            <a:ln w="0">
              <a:solidFill>
                <a:srgbClr val="000000"/>
              </a:solidFill>
              <a:prstDash val="solid"/>
              <a:round/>
              <a:headEnd/>
              <a:tailEnd/>
            </a:ln>
          </p:spPr>
          <p:txBody>
            <a:bodyPr/>
            <a:lstStyle/>
            <a:p>
              <a:endParaRPr lang="es-ES_tradnl" sz="1400"/>
            </a:p>
          </p:txBody>
        </p:sp>
        <p:sp>
          <p:nvSpPr>
            <p:cNvPr id="1124" name="Freeform 239"/>
            <p:cNvSpPr>
              <a:spLocks/>
            </p:cNvSpPr>
            <p:nvPr/>
          </p:nvSpPr>
          <p:spPr bwMode="auto">
            <a:xfrm>
              <a:off x="6623050" y="5168900"/>
              <a:ext cx="150813" cy="450850"/>
            </a:xfrm>
            <a:custGeom>
              <a:avLst/>
              <a:gdLst>
                <a:gd name="T0" fmla="*/ 0 w 82"/>
                <a:gd name="T1" fmla="*/ 0 h 307"/>
                <a:gd name="T2" fmla="*/ 6 w 82"/>
                <a:gd name="T3" fmla="*/ 12 h 307"/>
                <a:gd name="T4" fmla="*/ 7 w 82"/>
                <a:gd name="T5" fmla="*/ 25 h 307"/>
                <a:gd name="T6" fmla="*/ 11 w 82"/>
                <a:gd name="T7" fmla="*/ 37 h 307"/>
                <a:gd name="T8" fmla="*/ 23 w 82"/>
                <a:gd name="T9" fmla="*/ 41 h 307"/>
                <a:gd name="T10" fmla="*/ 31 w 82"/>
                <a:gd name="T11" fmla="*/ 46 h 307"/>
                <a:gd name="T12" fmla="*/ 36 w 82"/>
                <a:gd name="T13" fmla="*/ 60 h 307"/>
                <a:gd name="T14" fmla="*/ 50 w 82"/>
                <a:gd name="T15" fmla="*/ 69 h 307"/>
                <a:gd name="T16" fmla="*/ 57 w 82"/>
                <a:gd name="T17" fmla="*/ 79 h 307"/>
                <a:gd name="T18" fmla="*/ 67 w 82"/>
                <a:gd name="T19" fmla="*/ 83 h 307"/>
                <a:gd name="T20" fmla="*/ 71 w 82"/>
                <a:gd name="T21" fmla="*/ 79 h 307"/>
                <a:gd name="T22" fmla="*/ 78 w 82"/>
                <a:gd name="T23" fmla="*/ 87 h 307"/>
                <a:gd name="T24" fmla="*/ 78 w 82"/>
                <a:gd name="T25" fmla="*/ 94 h 307"/>
                <a:gd name="T26" fmla="*/ 75 w 82"/>
                <a:gd name="T27" fmla="*/ 100 h 307"/>
                <a:gd name="T28" fmla="*/ 71 w 82"/>
                <a:gd name="T29" fmla="*/ 112 h 307"/>
                <a:gd name="T30" fmla="*/ 71 w 82"/>
                <a:gd name="T31" fmla="*/ 127 h 307"/>
                <a:gd name="T32" fmla="*/ 59 w 82"/>
                <a:gd name="T33" fmla="*/ 215 h 307"/>
                <a:gd name="T34" fmla="*/ 80 w 82"/>
                <a:gd name="T35" fmla="*/ 233 h 307"/>
                <a:gd name="T36" fmla="*/ 82 w 82"/>
                <a:gd name="T37" fmla="*/ 244 h 307"/>
                <a:gd name="T38" fmla="*/ 78 w 82"/>
                <a:gd name="T39" fmla="*/ 254 h 307"/>
                <a:gd name="T40" fmla="*/ 57 w 82"/>
                <a:gd name="T41" fmla="*/ 259 h 307"/>
                <a:gd name="T42" fmla="*/ 50 w 82"/>
                <a:gd name="T43" fmla="*/ 279 h 307"/>
                <a:gd name="T44" fmla="*/ 40 w 82"/>
                <a:gd name="T45" fmla="*/ 296 h 307"/>
                <a:gd name="T46" fmla="*/ 34 w 82"/>
                <a:gd name="T47" fmla="*/ 307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 h="307">
                  <a:moveTo>
                    <a:pt x="0" y="0"/>
                  </a:moveTo>
                  <a:lnTo>
                    <a:pt x="6" y="12"/>
                  </a:lnTo>
                  <a:lnTo>
                    <a:pt x="7" y="25"/>
                  </a:lnTo>
                  <a:lnTo>
                    <a:pt x="11" y="37"/>
                  </a:lnTo>
                  <a:lnTo>
                    <a:pt x="23" y="41"/>
                  </a:lnTo>
                  <a:lnTo>
                    <a:pt x="31" y="46"/>
                  </a:lnTo>
                  <a:lnTo>
                    <a:pt x="36" y="60"/>
                  </a:lnTo>
                  <a:lnTo>
                    <a:pt x="50" y="69"/>
                  </a:lnTo>
                  <a:lnTo>
                    <a:pt x="57" y="79"/>
                  </a:lnTo>
                  <a:lnTo>
                    <a:pt x="67" y="83"/>
                  </a:lnTo>
                  <a:lnTo>
                    <a:pt x="71" y="79"/>
                  </a:lnTo>
                  <a:lnTo>
                    <a:pt x="78" y="87"/>
                  </a:lnTo>
                  <a:lnTo>
                    <a:pt x="78" y="94"/>
                  </a:lnTo>
                  <a:lnTo>
                    <a:pt x="75" y="100"/>
                  </a:lnTo>
                  <a:lnTo>
                    <a:pt x="71" y="112"/>
                  </a:lnTo>
                  <a:lnTo>
                    <a:pt x="71" y="127"/>
                  </a:lnTo>
                  <a:lnTo>
                    <a:pt x="59" y="215"/>
                  </a:lnTo>
                  <a:lnTo>
                    <a:pt x="80" y="233"/>
                  </a:lnTo>
                  <a:lnTo>
                    <a:pt x="82" y="244"/>
                  </a:lnTo>
                  <a:lnTo>
                    <a:pt x="78" y="254"/>
                  </a:lnTo>
                  <a:lnTo>
                    <a:pt x="57" y="259"/>
                  </a:lnTo>
                  <a:lnTo>
                    <a:pt x="50" y="279"/>
                  </a:lnTo>
                  <a:lnTo>
                    <a:pt x="40" y="296"/>
                  </a:lnTo>
                  <a:lnTo>
                    <a:pt x="34" y="307"/>
                  </a:lnTo>
                </a:path>
              </a:pathLst>
            </a:custGeom>
            <a:solidFill>
              <a:srgbClr val="CCECFF"/>
            </a:solidFill>
            <a:ln w="0">
              <a:solidFill>
                <a:srgbClr val="000000"/>
              </a:solidFill>
              <a:prstDash val="solid"/>
              <a:round/>
              <a:headEnd/>
              <a:tailEnd/>
            </a:ln>
          </p:spPr>
          <p:txBody>
            <a:bodyPr/>
            <a:lstStyle/>
            <a:p>
              <a:endParaRPr lang="es-ES_tradnl" sz="1400"/>
            </a:p>
          </p:txBody>
        </p:sp>
        <p:sp>
          <p:nvSpPr>
            <p:cNvPr id="1125" name="Line 240"/>
            <p:cNvSpPr>
              <a:spLocks noChangeShapeType="1"/>
            </p:cNvSpPr>
            <p:nvPr/>
          </p:nvSpPr>
          <p:spPr bwMode="auto">
            <a:xfrm flipV="1">
              <a:off x="6132513" y="5553075"/>
              <a:ext cx="0" cy="14288"/>
            </a:xfrm>
            <a:prstGeom prst="line">
              <a:avLst/>
            </a:prstGeom>
            <a:noFill/>
            <a:ln w="0">
              <a:solidFill>
                <a:srgbClr val="000000"/>
              </a:solidFill>
              <a:round/>
              <a:headEnd/>
              <a:tailEnd/>
            </a:ln>
          </p:spPr>
          <p:txBody>
            <a:bodyPr/>
            <a:lstStyle/>
            <a:p>
              <a:endParaRPr lang="es-ES_tradnl" sz="1400"/>
            </a:p>
          </p:txBody>
        </p:sp>
        <p:sp>
          <p:nvSpPr>
            <p:cNvPr id="1126" name="Line 241"/>
            <p:cNvSpPr>
              <a:spLocks noChangeShapeType="1"/>
            </p:cNvSpPr>
            <p:nvPr/>
          </p:nvSpPr>
          <p:spPr bwMode="auto">
            <a:xfrm>
              <a:off x="6132513" y="5553075"/>
              <a:ext cx="15875" cy="0"/>
            </a:xfrm>
            <a:prstGeom prst="line">
              <a:avLst/>
            </a:prstGeom>
            <a:noFill/>
            <a:ln w="0">
              <a:solidFill>
                <a:srgbClr val="000000"/>
              </a:solidFill>
              <a:round/>
              <a:headEnd/>
              <a:tailEnd/>
            </a:ln>
          </p:spPr>
          <p:txBody>
            <a:bodyPr/>
            <a:lstStyle/>
            <a:p>
              <a:endParaRPr lang="es-ES_tradnl" sz="1400"/>
            </a:p>
          </p:txBody>
        </p:sp>
        <p:sp>
          <p:nvSpPr>
            <p:cNvPr id="1127" name="Line 242"/>
            <p:cNvSpPr>
              <a:spLocks noChangeShapeType="1"/>
            </p:cNvSpPr>
            <p:nvPr/>
          </p:nvSpPr>
          <p:spPr bwMode="auto">
            <a:xfrm>
              <a:off x="6148388" y="5553075"/>
              <a:ext cx="0" cy="14288"/>
            </a:xfrm>
            <a:prstGeom prst="line">
              <a:avLst/>
            </a:prstGeom>
            <a:noFill/>
            <a:ln w="0">
              <a:solidFill>
                <a:srgbClr val="000000"/>
              </a:solidFill>
              <a:round/>
              <a:headEnd/>
              <a:tailEnd/>
            </a:ln>
          </p:spPr>
          <p:txBody>
            <a:bodyPr/>
            <a:lstStyle/>
            <a:p>
              <a:endParaRPr lang="es-ES_tradnl" sz="1400"/>
            </a:p>
          </p:txBody>
        </p:sp>
        <p:sp>
          <p:nvSpPr>
            <p:cNvPr id="1128" name="Line 243"/>
            <p:cNvSpPr>
              <a:spLocks noChangeShapeType="1"/>
            </p:cNvSpPr>
            <p:nvPr/>
          </p:nvSpPr>
          <p:spPr bwMode="auto">
            <a:xfrm flipH="1">
              <a:off x="6132513" y="5567363"/>
              <a:ext cx="15875" cy="0"/>
            </a:xfrm>
            <a:prstGeom prst="line">
              <a:avLst/>
            </a:prstGeom>
            <a:noFill/>
            <a:ln w="0">
              <a:solidFill>
                <a:srgbClr val="000000"/>
              </a:solidFill>
              <a:round/>
              <a:headEnd/>
              <a:tailEnd/>
            </a:ln>
          </p:spPr>
          <p:txBody>
            <a:bodyPr/>
            <a:lstStyle/>
            <a:p>
              <a:endParaRPr lang="es-ES_tradnl" sz="1400"/>
            </a:p>
          </p:txBody>
        </p:sp>
        <p:sp>
          <p:nvSpPr>
            <p:cNvPr id="1129" name="Line 244"/>
            <p:cNvSpPr>
              <a:spLocks noChangeShapeType="1"/>
            </p:cNvSpPr>
            <p:nvPr/>
          </p:nvSpPr>
          <p:spPr bwMode="auto">
            <a:xfrm flipV="1">
              <a:off x="6343650" y="5076825"/>
              <a:ext cx="4763" cy="14288"/>
            </a:xfrm>
            <a:prstGeom prst="line">
              <a:avLst/>
            </a:prstGeom>
            <a:noFill/>
            <a:ln w="0">
              <a:solidFill>
                <a:srgbClr val="000000"/>
              </a:solidFill>
              <a:round/>
              <a:headEnd/>
              <a:tailEnd/>
            </a:ln>
          </p:spPr>
          <p:txBody>
            <a:bodyPr/>
            <a:lstStyle/>
            <a:p>
              <a:endParaRPr lang="es-ES_tradnl" sz="1400"/>
            </a:p>
          </p:txBody>
        </p:sp>
        <p:sp>
          <p:nvSpPr>
            <p:cNvPr id="1130" name="Line 245"/>
            <p:cNvSpPr>
              <a:spLocks noChangeShapeType="1"/>
            </p:cNvSpPr>
            <p:nvPr/>
          </p:nvSpPr>
          <p:spPr bwMode="auto">
            <a:xfrm>
              <a:off x="6343650" y="5076825"/>
              <a:ext cx="17463" cy="6350"/>
            </a:xfrm>
            <a:prstGeom prst="line">
              <a:avLst/>
            </a:prstGeom>
            <a:noFill/>
            <a:ln w="0">
              <a:solidFill>
                <a:srgbClr val="000000"/>
              </a:solidFill>
              <a:round/>
              <a:headEnd/>
              <a:tailEnd/>
            </a:ln>
          </p:spPr>
          <p:txBody>
            <a:bodyPr/>
            <a:lstStyle/>
            <a:p>
              <a:endParaRPr lang="es-ES_tradnl" sz="1400"/>
            </a:p>
          </p:txBody>
        </p:sp>
        <p:sp>
          <p:nvSpPr>
            <p:cNvPr id="1131" name="Line 246"/>
            <p:cNvSpPr>
              <a:spLocks noChangeShapeType="1"/>
            </p:cNvSpPr>
            <p:nvPr/>
          </p:nvSpPr>
          <p:spPr bwMode="auto">
            <a:xfrm>
              <a:off x="6361113" y="5076825"/>
              <a:ext cx="3175" cy="14288"/>
            </a:xfrm>
            <a:prstGeom prst="line">
              <a:avLst/>
            </a:prstGeom>
            <a:noFill/>
            <a:ln w="0">
              <a:solidFill>
                <a:srgbClr val="000000"/>
              </a:solidFill>
              <a:round/>
              <a:headEnd/>
              <a:tailEnd/>
            </a:ln>
          </p:spPr>
          <p:txBody>
            <a:bodyPr/>
            <a:lstStyle/>
            <a:p>
              <a:endParaRPr lang="es-ES_tradnl" sz="1400"/>
            </a:p>
          </p:txBody>
        </p:sp>
        <p:sp>
          <p:nvSpPr>
            <p:cNvPr id="1132" name="Line 247"/>
            <p:cNvSpPr>
              <a:spLocks noChangeShapeType="1"/>
            </p:cNvSpPr>
            <p:nvPr/>
          </p:nvSpPr>
          <p:spPr bwMode="auto">
            <a:xfrm flipH="1">
              <a:off x="6343650" y="5091113"/>
              <a:ext cx="17463" cy="0"/>
            </a:xfrm>
            <a:prstGeom prst="line">
              <a:avLst/>
            </a:prstGeom>
            <a:noFill/>
            <a:ln w="0">
              <a:solidFill>
                <a:srgbClr val="000000"/>
              </a:solidFill>
              <a:round/>
              <a:headEnd/>
              <a:tailEnd/>
            </a:ln>
          </p:spPr>
          <p:txBody>
            <a:bodyPr/>
            <a:lstStyle/>
            <a:p>
              <a:endParaRPr lang="es-ES_tradnl" sz="1400"/>
            </a:p>
          </p:txBody>
        </p:sp>
        <p:sp>
          <p:nvSpPr>
            <p:cNvPr id="1133" name="Line 248"/>
            <p:cNvSpPr>
              <a:spLocks noChangeShapeType="1"/>
            </p:cNvSpPr>
            <p:nvPr/>
          </p:nvSpPr>
          <p:spPr bwMode="auto">
            <a:xfrm flipV="1">
              <a:off x="5864225" y="4214813"/>
              <a:ext cx="1588" cy="14287"/>
            </a:xfrm>
            <a:prstGeom prst="line">
              <a:avLst/>
            </a:prstGeom>
            <a:noFill/>
            <a:ln w="0">
              <a:solidFill>
                <a:srgbClr val="000000"/>
              </a:solidFill>
              <a:round/>
              <a:headEnd/>
              <a:tailEnd/>
            </a:ln>
          </p:spPr>
          <p:txBody>
            <a:bodyPr/>
            <a:lstStyle/>
            <a:p>
              <a:endParaRPr lang="es-ES_tradnl" sz="1400"/>
            </a:p>
          </p:txBody>
        </p:sp>
        <p:sp>
          <p:nvSpPr>
            <p:cNvPr id="1134" name="Line 249"/>
            <p:cNvSpPr>
              <a:spLocks noChangeShapeType="1"/>
            </p:cNvSpPr>
            <p:nvPr/>
          </p:nvSpPr>
          <p:spPr bwMode="auto">
            <a:xfrm>
              <a:off x="5864225" y="4214813"/>
              <a:ext cx="17463" cy="1587"/>
            </a:xfrm>
            <a:prstGeom prst="line">
              <a:avLst/>
            </a:prstGeom>
            <a:noFill/>
            <a:ln w="0">
              <a:solidFill>
                <a:srgbClr val="000000"/>
              </a:solidFill>
              <a:round/>
              <a:headEnd/>
              <a:tailEnd/>
            </a:ln>
          </p:spPr>
          <p:txBody>
            <a:bodyPr/>
            <a:lstStyle/>
            <a:p>
              <a:endParaRPr lang="es-ES_tradnl" sz="1400"/>
            </a:p>
          </p:txBody>
        </p:sp>
        <p:sp>
          <p:nvSpPr>
            <p:cNvPr id="1135" name="Line 250"/>
            <p:cNvSpPr>
              <a:spLocks noChangeShapeType="1"/>
            </p:cNvSpPr>
            <p:nvPr/>
          </p:nvSpPr>
          <p:spPr bwMode="auto">
            <a:xfrm>
              <a:off x="5881688" y="4214813"/>
              <a:ext cx="0" cy="14287"/>
            </a:xfrm>
            <a:prstGeom prst="line">
              <a:avLst/>
            </a:prstGeom>
            <a:noFill/>
            <a:ln w="0">
              <a:solidFill>
                <a:srgbClr val="000000"/>
              </a:solidFill>
              <a:round/>
              <a:headEnd/>
              <a:tailEnd/>
            </a:ln>
          </p:spPr>
          <p:txBody>
            <a:bodyPr/>
            <a:lstStyle/>
            <a:p>
              <a:endParaRPr lang="es-ES_tradnl" sz="1400"/>
            </a:p>
          </p:txBody>
        </p:sp>
        <p:sp>
          <p:nvSpPr>
            <p:cNvPr id="1136" name="Line 251"/>
            <p:cNvSpPr>
              <a:spLocks noChangeShapeType="1"/>
            </p:cNvSpPr>
            <p:nvPr/>
          </p:nvSpPr>
          <p:spPr bwMode="auto">
            <a:xfrm flipH="1">
              <a:off x="5864225" y="4229100"/>
              <a:ext cx="17463" cy="0"/>
            </a:xfrm>
            <a:prstGeom prst="line">
              <a:avLst/>
            </a:prstGeom>
            <a:noFill/>
            <a:ln w="0">
              <a:solidFill>
                <a:srgbClr val="000000"/>
              </a:solidFill>
              <a:round/>
              <a:headEnd/>
              <a:tailEnd/>
            </a:ln>
          </p:spPr>
          <p:txBody>
            <a:bodyPr/>
            <a:lstStyle/>
            <a:p>
              <a:endParaRPr lang="es-ES_tradnl" sz="1400"/>
            </a:p>
          </p:txBody>
        </p:sp>
        <p:sp>
          <p:nvSpPr>
            <p:cNvPr id="1137" name="Freeform 252"/>
            <p:cNvSpPr>
              <a:spLocks/>
            </p:cNvSpPr>
            <p:nvPr/>
          </p:nvSpPr>
          <p:spPr bwMode="auto">
            <a:xfrm>
              <a:off x="7151688" y="4251325"/>
              <a:ext cx="381000" cy="938213"/>
            </a:xfrm>
            <a:custGeom>
              <a:avLst/>
              <a:gdLst>
                <a:gd name="T0" fmla="*/ 0 w 211"/>
                <a:gd name="T1" fmla="*/ 0 h 634"/>
                <a:gd name="T2" fmla="*/ 0 w 211"/>
                <a:gd name="T3" fmla="*/ 108 h 634"/>
                <a:gd name="T4" fmla="*/ 46 w 211"/>
                <a:gd name="T5" fmla="*/ 244 h 634"/>
                <a:gd name="T6" fmla="*/ 147 w 211"/>
                <a:gd name="T7" fmla="*/ 283 h 634"/>
                <a:gd name="T8" fmla="*/ 144 w 211"/>
                <a:gd name="T9" fmla="*/ 325 h 634"/>
                <a:gd name="T10" fmla="*/ 119 w 211"/>
                <a:gd name="T11" fmla="*/ 332 h 634"/>
                <a:gd name="T12" fmla="*/ 88 w 211"/>
                <a:gd name="T13" fmla="*/ 496 h 634"/>
                <a:gd name="T14" fmla="*/ 144 w 211"/>
                <a:gd name="T15" fmla="*/ 524 h 634"/>
                <a:gd name="T16" fmla="*/ 190 w 211"/>
                <a:gd name="T17" fmla="*/ 524 h 634"/>
                <a:gd name="T18" fmla="*/ 188 w 211"/>
                <a:gd name="T19" fmla="*/ 532 h 634"/>
                <a:gd name="T20" fmla="*/ 184 w 211"/>
                <a:gd name="T21" fmla="*/ 542 h 634"/>
                <a:gd name="T22" fmla="*/ 188 w 211"/>
                <a:gd name="T23" fmla="*/ 549 h 634"/>
                <a:gd name="T24" fmla="*/ 197 w 211"/>
                <a:gd name="T25" fmla="*/ 549 h 634"/>
                <a:gd name="T26" fmla="*/ 203 w 211"/>
                <a:gd name="T27" fmla="*/ 557 h 634"/>
                <a:gd name="T28" fmla="*/ 203 w 211"/>
                <a:gd name="T29" fmla="*/ 568 h 634"/>
                <a:gd name="T30" fmla="*/ 192 w 211"/>
                <a:gd name="T31" fmla="*/ 572 h 634"/>
                <a:gd name="T32" fmla="*/ 192 w 211"/>
                <a:gd name="T33" fmla="*/ 582 h 634"/>
                <a:gd name="T34" fmla="*/ 186 w 211"/>
                <a:gd name="T35" fmla="*/ 615 h 634"/>
                <a:gd name="T36" fmla="*/ 211 w 211"/>
                <a:gd name="T37" fmla="*/ 624 h 634"/>
                <a:gd name="T38" fmla="*/ 209 w 211"/>
                <a:gd name="T39" fmla="*/ 634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1" h="634">
                  <a:moveTo>
                    <a:pt x="0" y="0"/>
                  </a:moveTo>
                  <a:lnTo>
                    <a:pt x="0" y="108"/>
                  </a:lnTo>
                  <a:lnTo>
                    <a:pt x="46" y="244"/>
                  </a:lnTo>
                  <a:lnTo>
                    <a:pt x="147" y="283"/>
                  </a:lnTo>
                  <a:lnTo>
                    <a:pt x="144" y="325"/>
                  </a:lnTo>
                  <a:lnTo>
                    <a:pt x="119" y="332"/>
                  </a:lnTo>
                  <a:lnTo>
                    <a:pt x="88" y="496"/>
                  </a:lnTo>
                  <a:lnTo>
                    <a:pt x="144" y="524"/>
                  </a:lnTo>
                  <a:lnTo>
                    <a:pt x="190" y="524"/>
                  </a:lnTo>
                  <a:lnTo>
                    <a:pt x="188" y="532"/>
                  </a:lnTo>
                  <a:lnTo>
                    <a:pt x="184" y="542"/>
                  </a:lnTo>
                  <a:lnTo>
                    <a:pt x="188" y="549"/>
                  </a:lnTo>
                  <a:lnTo>
                    <a:pt x="197" y="549"/>
                  </a:lnTo>
                  <a:lnTo>
                    <a:pt x="203" y="557"/>
                  </a:lnTo>
                  <a:lnTo>
                    <a:pt x="203" y="568"/>
                  </a:lnTo>
                  <a:lnTo>
                    <a:pt x="192" y="572"/>
                  </a:lnTo>
                  <a:lnTo>
                    <a:pt x="192" y="582"/>
                  </a:lnTo>
                  <a:lnTo>
                    <a:pt x="186" y="615"/>
                  </a:lnTo>
                  <a:lnTo>
                    <a:pt x="211" y="624"/>
                  </a:lnTo>
                  <a:lnTo>
                    <a:pt x="209" y="634"/>
                  </a:lnTo>
                </a:path>
              </a:pathLst>
            </a:custGeom>
            <a:solidFill>
              <a:srgbClr val="CCECFF"/>
            </a:solidFill>
            <a:ln w="0">
              <a:solidFill>
                <a:srgbClr val="000000"/>
              </a:solidFill>
              <a:prstDash val="solid"/>
              <a:round/>
              <a:headEnd/>
              <a:tailEnd/>
            </a:ln>
          </p:spPr>
          <p:txBody>
            <a:bodyPr/>
            <a:lstStyle/>
            <a:p>
              <a:endParaRPr lang="es-ES_tradnl" sz="1400"/>
            </a:p>
          </p:txBody>
        </p:sp>
        <p:sp>
          <p:nvSpPr>
            <p:cNvPr id="1138" name="Line 253"/>
            <p:cNvSpPr>
              <a:spLocks noChangeShapeType="1"/>
            </p:cNvSpPr>
            <p:nvPr/>
          </p:nvSpPr>
          <p:spPr bwMode="auto">
            <a:xfrm>
              <a:off x="7526338" y="5189538"/>
              <a:ext cx="242887" cy="117475"/>
            </a:xfrm>
            <a:prstGeom prst="line">
              <a:avLst/>
            </a:prstGeom>
            <a:noFill/>
            <a:ln w="0">
              <a:solidFill>
                <a:srgbClr val="000000"/>
              </a:solidFill>
              <a:round/>
              <a:headEnd/>
              <a:tailEnd/>
            </a:ln>
          </p:spPr>
          <p:txBody>
            <a:bodyPr/>
            <a:lstStyle/>
            <a:p>
              <a:endParaRPr lang="es-ES_tradnl" sz="1400"/>
            </a:p>
          </p:txBody>
        </p:sp>
        <p:sp>
          <p:nvSpPr>
            <p:cNvPr id="1139" name="Freeform 254"/>
            <p:cNvSpPr>
              <a:spLocks/>
            </p:cNvSpPr>
            <p:nvPr/>
          </p:nvSpPr>
          <p:spPr bwMode="auto">
            <a:xfrm>
              <a:off x="7662863" y="5467350"/>
              <a:ext cx="222250" cy="66675"/>
            </a:xfrm>
            <a:custGeom>
              <a:avLst/>
              <a:gdLst>
                <a:gd name="T0" fmla="*/ 0 w 122"/>
                <a:gd name="T1" fmla="*/ 42 h 42"/>
                <a:gd name="T2" fmla="*/ 101 w 122"/>
                <a:gd name="T3" fmla="*/ 36 h 42"/>
                <a:gd name="T4" fmla="*/ 122 w 122"/>
                <a:gd name="T5" fmla="*/ 0 h 42"/>
              </a:gdLst>
              <a:ahLst/>
              <a:cxnLst>
                <a:cxn ang="0">
                  <a:pos x="T0" y="T1"/>
                </a:cxn>
                <a:cxn ang="0">
                  <a:pos x="T2" y="T3"/>
                </a:cxn>
                <a:cxn ang="0">
                  <a:pos x="T4" y="T5"/>
                </a:cxn>
              </a:cxnLst>
              <a:rect l="0" t="0" r="r" b="b"/>
              <a:pathLst>
                <a:path w="122" h="42">
                  <a:moveTo>
                    <a:pt x="0" y="42"/>
                  </a:moveTo>
                  <a:lnTo>
                    <a:pt x="101" y="36"/>
                  </a:lnTo>
                  <a:lnTo>
                    <a:pt x="122" y="0"/>
                  </a:lnTo>
                </a:path>
              </a:pathLst>
            </a:custGeom>
            <a:solidFill>
              <a:srgbClr val="CCECFF"/>
            </a:solidFill>
            <a:ln w="0">
              <a:solidFill>
                <a:srgbClr val="000000"/>
              </a:solidFill>
              <a:prstDash val="solid"/>
              <a:round/>
              <a:headEnd/>
              <a:tailEnd/>
            </a:ln>
          </p:spPr>
          <p:txBody>
            <a:bodyPr/>
            <a:lstStyle/>
            <a:p>
              <a:endParaRPr lang="es-ES_tradnl" sz="1400"/>
            </a:p>
          </p:txBody>
        </p:sp>
        <p:sp>
          <p:nvSpPr>
            <p:cNvPr id="1140" name="Freeform 255"/>
            <p:cNvSpPr>
              <a:spLocks/>
            </p:cNvSpPr>
            <p:nvPr/>
          </p:nvSpPr>
          <p:spPr bwMode="auto">
            <a:xfrm>
              <a:off x="7732713" y="5307013"/>
              <a:ext cx="152400" cy="160337"/>
            </a:xfrm>
            <a:custGeom>
              <a:avLst/>
              <a:gdLst>
                <a:gd name="T0" fmla="*/ 23 w 84"/>
                <a:gd name="T1" fmla="*/ 0 h 114"/>
                <a:gd name="T2" fmla="*/ 0 w 84"/>
                <a:gd name="T3" fmla="*/ 64 h 114"/>
                <a:gd name="T4" fmla="*/ 84 w 84"/>
                <a:gd name="T5" fmla="*/ 114 h 114"/>
              </a:gdLst>
              <a:ahLst/>
              <a:cxnLst>
                <a:cxn ang="0">
                  <a:pos x="T0" y="T1"/>
                </a:cxn>
                <a:cxn ang="0">
                  <a:pos x="T2" y="T3"/>
                </a:cxn>
                <a:cxn ang="0">
                  <a:pos x="T4" y="T5"/>
                </a:cxn>
              </a:cxnLst>
              <a:rect l="0" t="0" r="r" b="b"/>
              <a:pathLst>
                <a:path w="84" h="114">
                  <a:moveTo>
                    <a:pt x="23" y="0"/>
                  </a:moveTo>
                  <a:lnTo>
                    <a:pt x="0" y="64"/>
                  </a:lnTo>
                  <a:lnTo>
                    <a:pt x="84" y="114"/>
                  </a:lnTo>
                </a:path>
              </a:pathLst>
            </a:custGeom>
            <a:solidFill>
              <a:srgbClr val="CCECFF"/>
            </a:solidFill>
            <a:ln w="0">
              <a:solidFill>
                <a:srgbClr val="000000"/>
              </a:solidFill>
              <a:prstDash val="solid"/>
              <a:round/>
              <a:headEnd/>
              <a:tailEnd/>
            </a:ln>
          </p:spPr>
          <p:txBody>
            <a:bodyPr/>
            <a:lstStyle/>
            <a:p>
              <a:endParaRPr lang="es-ES_tradnl" sz="1400"/>
            </a:p>
          </p:txBody>
        </p:sp>
        <p:sp>
          <p:nvSpPr>
            <p:cNvPr id="1141" name="Line 256"/>
            <p:cNvSpPr>
              <a:spLocks noChangeShapeType="1"/>
            </p:cNvSpPr>
            <p:nvPr/>
          </p:nvSpPr>
          <p:spPr bwMode="auto">
            <a:xfrm flipV="1">
              <a:off x="7769225" y="5051425"/>
              <a:ext cx="192088" cy="90488"/>
            </a:xfrm>
            <a:prstGeom prst="line">
              <a:avLst/>
            </a:prstGeom>
            <a:noFill/>
            <a:ln w="0">
              <a:solidFill>
                <a:srgbClr val="000000"/>
              </a:solidFill>
              <a:round/>
              <a:headEnd/>
              <a:tailEnd/>
            </a:ln>
          </p:spPr>
          <p:txBody>
            <a:bodyPr/>
            <a:lstStyle/>
            <a:p>
              <a:endParaRPr lang="es-ES_tradnl" sz="1400"/>
            </a:p>
          </p:txBody>
        </p:sp>
        <p:sp>
          <p:nvSpPr>
            <p:cNvPr id="1142" name="Line 257"/>
            <p:cNvSpPr>
              <a:spLocks noChangeShapeType="1"/>
            </p:cNvSpPr>
            <p:nvPr/>
          </p:nvSpPr>
          <p:spPr bwMode="auto">
            <a:xfrm flipH="1" flipV="1">
              <a:off x="7769225" y="5141913"/>
              <a:ext cx="80963" cy="114300"/>
            </a:xfrm>
            <a:prstGeom prst="line">
              <a:avLst/>
            </a:prstGeom>
            <a:noFill/>
            <a:ln w="0">
              <a:solidFill>
                <a:srgbClr val="000000"/>
              </a:solidFill>
              <a:round/>
              <a:headEnd/>
              <a:tailEnd/>
            </a:ln>
          </p:spPr>
          <p:txBody>
            <a:bodyPr/>
            <a:lstStyle/>
            <a:p>
              <a:endParaRPr lang="es-ES_tradnl" sz="1400"/>
            </a:p>
          </p:txBody>
        </p:sp>
        <p:sp>
          <p:nvSpPr>
            <p:cNvPr id="1143" name="Line 258"/>
            <p:cNvSpPr>
              <a:spLocks noChangeShapeType="1"/>
            </p:cNvSpPr>
            <p:nvPr/>
          </p:nvSpPr>
          <p:spPr bwMode="auto">
            <a:xfrm flipV="1">
              <a:off x="7769225" y="5256213"/>
              <a:ext cx="80963" cy="50800"/>
            </a:xfrm>
            <a:prstGeom prst="line">
              <a:avLst/>
            </a:prstGeom>
            <a:noFill/>
            <a:ln w="0">
              <a:solidFill>
                <a:srgbClr val="000000"/>
              </a:solidFill>
              <a:round/>
              <a:headEnd/>
              <a:tailEnd/>
            </a:ln>
          </p:spPr>
          <p:txBody>
            <a:bodyPr/>
            <a:lstStyle/>
            <a:p>
              <a:endParaRPr lang="es-ES_tradnl" sz="1400"/>
            </a:p>
          </p:txBody>
        </p:sp>
        <p:sp>
          <p:nvSpPr>
            <p:cNvPr id="1144" name="Freeform 259"/>
            <p:cNvSpPr>
              <a:spLocks/>
            </p:cNvSpPr>
            <p:nvPr/>
          </p:nvSpPr>
          <p:spPr bwMode="auto">
            <a:xfrm>
              <a:off x="7339013" y="5527675"/>
              <a:ext cx="211137" cy="53975"/>
            </a:xfrm>
            <a:custGeom>
              <a:avLst/>
              <a:gdLst>
                <a:gd name="T0" fmla="*/ 117 w 117"/>
                <a:gd name="T1" fmla="*/ 25 h 36"/>
                <a:gd name="T2" fmla="*/ 111 w 117"/>
                <a:gd name="T3" fmla="*/ 13 h 36"/>
                <a:gd name="T4" fmla="*/ 79 w 117"/>
                <a:gd name="T5" fmla="*/ 23 h 36"/>
                <a:gd name="T6" fmla="*/ 63 w 117"/>
                <a:gd name="T7" fmla="*/ 0 h 36"/>
                <a:gd name="T8" fmla="*/ 44 w 117"/>
                <a:gd name="T9" fmla="*/ 8 h 36"/>
                <a:gd name="T10" fmla="*/ 48 w 117"/>
                <a:gd name="T11" fmla="*/ 23 h 36"/>
                <a:gd name="T12" fmla="*/ 0 w 117"/>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117" h="36">
                  <a:moveTo>
                    <a:pt x="117" y="25"/>
                  </a:moveTo>
                  <a:lnTo>
                    <a:pt x="111" y="13"/>
                  </a:lnTo>
                  <a:lnTo>
                    <a:pt x="79" y="23"/>
                  </a:lnTo>
                  <a:lnTo>
                    <a:pt x="63" y="0"/>
                  </a:lnTo>
                  <a:lnTo>
                    <a:pt x="44" y="8"/>
                  </a:lnTo>
                  <a:lnTo>
                    <a:pt x="48" y="23"/>
                  </a:lnTo>
                  <a:lnTo>
                    <a:pt x="0" y="36"/>
                  </a:lnTo>
                </a:path>
              </a:pathLst>
            </a:custGeom>
            <a:solidFill>
              <a:srgbClr val="CCECFF"/>
            </a:solidFill>
            <a:ln w="0">
              <a:solidFill>
                <a:srgbClr val="000000"/>
              </a:solidFill>
              <a:prstDash val="solid"/>
              <a:round/>
              <a:headEnd/>
              <a:tailEnd/>
            </a:ln>
          </p:spPr>
          <p:txBody>
            <a:bodyPr/>
            <a:lstStyle/>
            <a:p>
              <a:endParaRPr lang="es-ES_tradnl" sz="1400"/>
            </a:p>
          </p:txBody>
        </p:sp>
        <p:sp>
          <p:nvSpPr>
            <p:cNvPr id="1145" name="Freeform 260"/>
            <p:cNvSpPr>
              <a:spLocks/>
            </p:cNvSpPr>
            <p:nvPr/>
          </p:nvSpPr>
          <p:spPr bwMode="auto">
            <a:xfrm>
              <a:off x="7135813" y="5189538"/>
              <a:ext cx="390525" cy="179387"/>
            </a:xfrm>
            <a:custGeom>
              <a:avLst/>
              <a:gdLst>
                <a:gd name="T0" fmla="*/ 0 w 215"/>
                <a:gd name="T1" fmla="*/ 119 h 123"/>
                <a:gd name="T2" fmla="*/ 59 w 215"/>
                <a:gd name="T3" fmla="*/ 119 h 123"/>
                <a:gd name="T4" fmla="*/ 67 w 215"/>
                <a:gd name="T5" fmla="*/ 119 h 123"/>
                <a:gd name="T6" fmla="*/ 80 w 215"/>
                <a:gd name="T7" fmla="*/ 123 h 123"/>
                <a:gd name="T8" fmla="*/ 92 w 215"/>
                <a:gd name="T9" fmla="*/ 119 h 123"/>
                <a:gd name="T10" fmla="*/ 109 w 215"/>
                <a:gd name="T11" fmla="*/ 119 h 123"/>
                <a:gd name="T12" fmla="*/ 113 w 215"/>
                <a:gd name="T13" fmla="*/ 111 h 123"/>
                <a:gd name="T14" fmla="*/ 113 w 215"/>
                <a:gd name="T15" fmla="*/ 101 h 123"/>
                <a:gd name="T16" fmla="*/ 113 w 215"/>
                <a:gd name="T17" fmla="*/ 96 h 123"/>
                <a:gd name="T18" fmla="*/ 121 w 215"/>
                <a:gd name="T19" fmla="*/ 90 h 123"/>
                <a:gd name="T20" fmla="*/ 128 w 215"/>
                <a:gd name="T21" fmla="*/ 90 h 123"/>
                <a:gd name="T22" fmla="*/ 132 w 215"/>
                <a:gd name="T23" fmla="*/ 88 h 123"/>
                <a:gd name="T24" fmla="*/ 132 w 215"/>
                <a:gd name="T25" fmla="*/ 82 h 123"/>
                <a:gd name="T26" fmla="*/ 136 w 215"/>
                <a:gd name="T27" fmla="*/ 78 h 123"/>
                <a:gd name="T28" fmla="*/ 146 w 215"/>
                <a:gd name="T29" fmla="*/ 80 h 123"/>
                <a:gd name="T30" fmla="*/ 151 w 215"/>
                <a:gd name="T31" fmla="*/ 78 h 123"/>
                <a:gd name="T32" fmla="*/ 157 w 215"/>
                <a:gd name="T33" fmla="*/ 69 h 123"/>
                <a:gd name="T34" fmla="*/ 165 w 215"/>
                <a:gd name="T35" fmla="*/ 65 h 123"/>
                <a:gd name="T36" fmla="*/ 165 w 215"/>
                <a:gd name="T37" fmla="*/ 57 h 123"/>
                <a:gd name="T38" fmla="*/ 174 w 215"/>
                <a:gd name="T39" fmla="*/ 53 h 123"/>
                <a:gd name="T40" fmla="*/ 182 w 215"/>
                <a:gd name="T41" fmla="*/ 46 h 123"/>
                <a:gd name="T42" fmla="*/ 192 w 215"/>
                <a:gd name="T43" fmla="*/ 36 h 123"/>
                <a:gd name="T44" fmla="*/ 182 w 215"/>
                <a:gd name="T45" fmla="*/ 30 h 123"/>
                <a:gd name="T46" fmla="*/ 192 w 215"/>
                <a:gd name="T47" fmla="*/ 23 h 123"/>
                <a:gd name="T48" fmla="*/ 199 w 215"/>
                <a:gd name="T49" fmla="*/ 17 h 123"/>
                <a:gd name="T50" fmla="*/ 207 w 215"/>
                <a:gd name="T51" fmla="*/ 13 h 123"/>
                <a:gd name="T52" fmla="*/ 215 w 215"/>
                <a:gd name="T53"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5" h="123">
                  <a:moveTo>
                    <a:pt x="0" y="119"/>
                  </a:moveTo>
                  <a:lnTo>
                    <a:pt x="59" y="119"/>
                  </a:lnTo>
                  <a:lnTo>
                    <a:pt x="67" y="119"/>
                  </a:lnTo>
                  <a:lnTo>
                    <a:pt x="80" y="123"/>
                  </a:lnTo>
                  <a:lnTo>
                    <a:pt x="92" y="119"/>
                  </a:lnTo>
                  <a:lnTo>
                    <a:pt x="109" y="119"/>
                  </a:lnTo>
                  <a:lnTo>
                    <a:pt x="113" y="111"/>
                  </a:lnTo>
                  <a:lnTo>
                    <a:pt x="113" y="101"/>
                  </a:lnTo>
                  <a:lnTo>
                    <a:pt x="113" y="96"/>
                  </a:lnTo>
                  <a:lnTo>
                    <a:pt x="121" y="90"/>
                  </a:lnTo>
                  <a:lnTo>
                    <a:pt x="128" y="90"/>
                  </a:lnTo>
                  <a:lnTo>
                    <a:pt x="132" y="88"/>
                  </a:lnTo>
                  <a:lnTo>
                    <a:pt x="132" y="82"/>
                  </a:lnTo>
                  <a:lnTo>
                    <a:pt x="136" y="78"/>
                  </a:lnTo>
                  <a:lnTo>
                    <a:pt x="146" y="80"/>
                  </a:lnTo>
                  <a:lnTo>
                    <a:pt x="151" y="78"/>
                  </a:lnTo>
                  <a:lnTo>
                    <a:pt x="157" y="69"/>
                  </a:lnTo>
                  <a:lnTo>
                    <a:pt x="165" y="65"/>
                  </a:lnTo>
                  <a:lnTo>
                    <a:pt x="165" y="57"/>
                  </a:lnTo>
                  <a:lnTo>
                    <a:pt x="174" y="53"/>
                  </a:lnTo>
                  <a:lnTo>
                    <a:pt x="182" y="46"/>
                  </a:lnTo>
                  <a:lnTo>
                    <a:pt x="192" y="36"/>
                  </a:lnTo>
                  <a:lnTo>
                    <a:pt x="182" y="30"/>
                  </a:lnTo>
                  <a:lnTo>
                    <a:pt x="192" y="23"/>
                  </a:lnTo>
                  <a:lnTo>
                    <a:pt x="199" y="17"/>
                  </a:lnTo>
                  <a:lnTo>
                    <a:pt x="207" y="13"/>
                  </a:lnTo>
                  <a:lnTo>
                    <a:pt x="215" y="0"/>
                  </a:lnTo>
                </a:path>
              </a:pathLst>
            </a:custGeom>
            <a:solidFill>
              <a:srgbClr val="CCECFF"/>
            </a:solidFill>
            <a:ln w="0">
              <a:solidFill>
                <a:srgbClr val="000000"/>
              </a:solidFill>
              <a:prstDash val="solid"/>
              <a:round/>
              <a:headEnd/>
              <a:tailEnd/>
            </a:ln>
          </p:spPr>
          <p:txBody>
            <a:bodyPr/>
            <a:lstStyle/>
            <a:p>
              <a:endParaRPr lang="es-ES_tradnl" sz="1400"/>
            </a:p>
          </p:txBody>
        </p:sp>
        <p:sp>
          <p:nvSpPr>
            <p:cNvPr id="1146" name="Freeform 261"/>
            <p:cNvSpPr>
              <a:spLocks/>
            </p:cNvSpPr>
            <p:nvPr/>
          </p:nvSpPr>
          <p:spPr bwMode="auto">
            <a:xfrm>
              <a:off x="7113588" y="5364163"/>
              <a:ext cx="68262" cy="38100"/>
            </a:xfrm>
            <a:custGeom>
              <a:avLst/>
              <a:gdLst>
                <a:gd name="T0" fmla="*/ 39 w 39"/>
                <a:gd name="T1" fmla="*/ 28 h 28"/>
                <a:gd name="T2" fmla="*/ 22 w 39"/>
                <a:gd name="T3" fmla="*/ 21 h 28"/>
                <a:gd name="T4" fmla="*/ 0 w 39"/>
                <a:gd name="T5" fmla="*/ 0 h 28"/>
                <a:gd name="T6" fmla="*/ 14 w 39"/>
                <a:gd name="T7" fmla="*/ 0 h 28"/>
              </a:gdLst>
              <a:ahLst/>
              <a:cxnLst>
                <a:cxn ang="0">
                  <a:pos x="T0" y="T1"/>
                </a:cxn>
                <a:cxn ang="0">
                  <a:pos x="T2" y="T3"/>
                </a:cxn>
                <a:cxn ang="0">
                  <a:pos x="T4" y="T5"/>
                </a:cxn>
                <a:cxn ang="0">
                  <a:pos x="T6" y="T7"/>
                </a:cxn>
              </a:cxnLst>
              <a:rect l="0" t="0" r="r" b="b"/>
              <a:pathLst>
                <a:path w="39" h="28">
                  <a:moveTo>
                    <a:pt x="39" y="28"/>
                  </a:moveTo>
                  <a:lnTo>
                    <a:pt x="22" y="21"/>
                  </a:lnTo>
                  <a:lnTo>
                    <a:pt x="0" y="0"/>
                  </a:lnTo>
                  <a:lnTo>
                    <a:pt x="14" y="0"/>
                  </a:lnTo>
                </a:path>
              </a:pathLst>
            </a:custGeom>
            <a:solidFill>
              <a:srgbClr val="CCECFF"/>
            </a:solidFill>
            <a:ln w="0">
              <a:solidFill>
                <a:srgbClr val="000000"/>
              </a:solidFill>
              <a:prstDash val="solid"/>
              <a:round/>
              <a:headEnd/>
              <a:tailEnd/>
            </a:ln>
          </p:spPr>
          <p:txBody>
            <a:bodyPr/>
            <a:lstStyle/>
            <a:p>
              <a:endParaRPr lang="es-ES_tradnl" sz="1400"/>
            </a:p>
          </p:txBody>
        </p:sp>
        <p:sp>
          <p:nvSpPr>
            <p:cNvPr id="1147" name="Line 262"/>
            <p:cNvSpPr>
              <a:spLocks noChangeShapeType="1"/>
            </p:cNvSpPr>
            <p:nvPr/>
          </p:nvSpPr>
          <p:spPr bwMode="auto">
            <a:xfrm>
              <a:off x="7181850" y="5402263"/>
              <a:ext cx="98425" cy="44450"/>
            </a:xfrm>
            <a:prstGeom prst="line">
              <a:avLst/>
            </a:prstGeom>
            <a:noFill/>
            <a:ln w="0">
              <a:solidFill>
                <a:srgbClr val="000000"/>
              </a:solidFill>
              <a:round/>
              <a:headEnd/>
              <a:tailEnd/>
            </a:ln>
          </p:spPr>
          <p:txBody>
            <a:bodyPr/>
            <a:lstStyle/>
            <a:p>
              <a:endParaRPr lang="es-ES_tradnl" sz="1400"/>
            </a:p>
          </p:txBody>
        </p:sp>
        <p:sp>
          <p:nvSpPr>
            <p:cNvPr id="1148" name="Freeform 263"/>
            <p:cNvSpPr>
              <a:spLocks/>
            </p:cNvSpPr>
            <p:nvPr/>
          </p:nvSpPr>
          <p:spPr bwMode="auto">
            <a:xfrm>
              <a:off x="7181850" y="5402263"/>
              <a:ext cx="168275" cy="179387"/>
            </a:xfrm>
            <a:custGeom>
              <a:avLst/>
              <a:gdLst>
                <a:gd name="T0" fmla="*/ 0 w 94"/>
                <a:gd name="T1" fmla="*/ 0 h 121"/>
                <a:gd name="T2" fmla="*/ 54 w 94"/>
                <a:gd name="T3" fmla="*/ 27 h 121"/>
                <a:gd name="T4" fmla="*/ 54 w 94"/>
                <a:gd name="T5" fmla="*/ 68 h 121"/>
                <a:gd name="T6" fmla="*/ 94 w 94"/>
                <a:gd name="T7" fmla="*/ 81 h 121"/>
                <a:gd name="T8" fmla="*/ 94 w 94"/>
                <a:gd name="T9" fmla="*/ 83 h 121"/>
                <a:gd name="T10" fmla="*/ 92 w 94"/>
                <a:gd name="T11" fmla="*/ 89 h 121"/>
                <a:gd name="T12" fmla="*/ 82 w 94"/>
                <a:gd name="T13" fmla="*/ 100 h 121"/>
                <a:gd name="T14" fmla="*/ 75 w 94"/>
                <a:gd name="T15" fmla="*/ 102 h 121"/>
                <a:gd name="T16" fmla="*/ 71 w 94"/>
                <a:gd name="T17" fmla="*/ 106 h 121"/>
                <a:gd name="T18" fmla="*/ 75 w 94"/>
                <a:gd name="T19" fmla="*/ 112 h 121"/>
                <a:gd name="T20" fmla="*/ 84 w 94"/>
                <a:gd name="T21" fmla="*/ 118 h 121"/>
                <a:gd name="T22" fmla="*/ 86 w 94"/>
                <a:gd name="T23"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21">
                  <a:moveTo>
                    <a:pt x="0" y="0"/>
                  </a:moveTo>
                  <a:lnTo>
                    <a:pt x="54" y="27"/>
                  </a:lnTo>
                  <a:lnTo>
                    <a:pt x="54" y="68"/>
                  </a:lnTo>
                  <a:lnTo>
                    <a:pt x="94" y="81"/>
                  </a:lnTo>
                  <a:lnTo>
                    <a:pt x="94" y="83"/>
                  </a:lnTo>
                  <a:lnTo>
                    <a:pt x="92" y="89"/>
                  </a:lnTo>
                  <a:lnTo>
                    <a:pt x="82" y="100"/>
                  </a:lnTo>
                  <a:lnTo>
                    <a:pt x="75" y="102"/>
                  </a:lnTo>
                  <a:lnTo>
                    <a:pt x="71" y="106"/>
                  </a:lnTo>
                  <a:lnTo>
                    <a:pt x="75" y="112"/>
                  </a:lnTo>
                  <a:lnTo>
                    <a:pt x="84" y="118"/>
                  </a:lnTo>
                  <a:lnTo>
                    <a:pt x="86" y="121"/>
                  </a:lnTo>
                </a:path>
              </a:pathLst>
            </a:custGeom>
            <a:noFill/>
            <a:ln w="0">
              <a:solidFill>
                <a:srgbClr val="000000"/>
              </a:solidFill>
              <a:prstDash val="solid"/>
              <a:round/>
              <a:headEnd/>
              <a:tailEnd/>
            </a:ln>
            <a:extLst>
              <a:ext uri="{909E8E84-426E-40DD-AFC4-6F175D3DCCD1}">
                <a14:hiddenFill xmlns:a14="http://schemas.microsoft.com/office/drawing/2010/main">
                  <a:solidFill>
                    <a:srgbClr val="CCECFF"/>
                  </a:solidFill>
                </a14:hiddenFill>
              </a:ext>
            </a:extLst>
          </p:spPr>
          <p:txBody>
            <a:bodyPr/>
            <a:lstStyle/>
            <a:p>
              <a:endParaRPr lang="es-ES_tradnl" sz="1400"/>
            </a:p>
          </p:txBody>
        </p:sp>
        <p:sp>
          <p:nvSpPr>
            <p:cNvPr id="1149" name="Line 264"/>
            <p:cNvSpPr>
              <a:spLocks noChangeShapeType="1"/>
            </p:cNvSpPr>
            <p:nvPr/>
          </p:nvSpPr>
          <p:spPr bwMode="auto">
            <a:xfrm flipV="1">
              <a:off x="7550150" y="5534025"/>
              <a:ext cx="112713" cy="33338"/>
            </a:xfrm>
            <a:prstGeom prst="line">
              <a:avLst/>
            </a:prstGeom>
            <a:noFill/>
            <a:ln w="0">
              <a:solidFill>
                <a:srgbClr val="000000"/>
              </a:solidFill>
              <a:round/>
              <a:headEnd/>
              <a:tailEnd/>
            </a:ln>
          </p:spPr>
          <p:txBody>
            <a:bodyPr/>
            <a:lstStyle/>
            <a:p>
              <a:endParaRPr lang="es-ES_tradnl" sz="1400"/>
            </a:p>
          </p:txBody>
        </p:sp>
        <p:sp>
          <p:nvSpPr>
            <p:cNvPr id="1150" name="Line 265"/>
            <p:cNvSpPr>
              <a:spLocks noChangeShapeType="1"/>
            </p:cNvSpPr>
            <p:nvPr/>
          </p:nvSpPr>
          <p:spPr bwMode="auto">
            <a:xfrm flipV="1">
              <a:off x="7388225" y="5594350"/>
              <a:ext cx="3175" cy="14288"/>
            </a:xfrm>
            <a:prstGeom prst="line">
              <a:avLst/>
            </a:prstGeom>
            <a:noFill/>
            <a:ln w="0">
              <a:solidFill>
                <a:srgbClr val="000000"/>
              </a:solidFill>
              <a:round/>
              <a:headEnd/>
              <a:tailEnd/>
            </a:ln>
          </p:spPr>
          <p:txBody>
            <a:bodyPr/>
            <a:lstStyle/>
            <a:p>
              <a:endParaRPr lang="es-ES_tradnl" sz="1400"/>
            </a:p>
          </p:txBody>
        </p:sp>
        <p:sp>
          <p:nvSpPr>
            <p:cNvPr id="1151" name="Line 266"/>
            <p:cNvSpPr>
              <a:spLocks noChangeShapeType="1"/>
            </p:cNvSpPr>
            <p:nvPr/>
          </p:nvSpPr>
          <p:spPr bwMode="auto">
            <a:xfrm>
              <a:off x="7388225" y="5594350"/>
              <a:ext cx="15875" cy="0"/>
            </a:xfrm>
            <a:prstGeom prst="line">
              <a:avLst/>
            </a:prstGeom>
            <a:noFill/>
            <a:ln w="0">
              <a:solidFill>
                <a:srgbClr val="000000"/>
              </a:solidFill>
              <a:round/>
              <a:headEnd/>
              <a:tailEnd/>
            </a:ln>
          </p:spPr>
          <p:txBody>
            <a:bodyPr/>
            <a:lstStyle/>
            <a:p>
              <a:endParaRPr lang="es-ES_tradnl" sz="1400"/>
            </a:p>
          </p:txBody>
        </p:sp>
        <p:sp>
          <p:nvSpPr>
            <p:cNvPr id="1152" name="Line 267"/>
            <p:cNvSpPr>
              <a:spLocks noChangeShapeType="1"/>
            </p:cNvSpPr>
            <p:nvPr/>
          </p:nvSpPr>
          <p:spPr bwMode="auto">
            <a:xfrm>
              <a:off x="7404100" y="5594350"/>
              <a:ext cx="0" cy="14288"/>
            </a:xfrm>
            <a:prstGeom prst="line">
              <a:avLst/>
            </a:prstGeom>
            <a:noFill/>
            <a:ln w="0">
              <a:solidFill>
                <a:srgbClr val="000000"/>
              </a:solidFill>
              <a:round/>
              <a:headEnd/>
              <a:tailEnd/>
            </a:ln>
          </p:spPr>
          <p:txBody>
            <a:bodyPr/>
            <a:lstStyle/>
            <a:p>
              <a:endParaRPr lang="es-ES_tradnl" sz="1400"/>
            </a:p>
          </p:txBody>
        </p:sp>
        <p:sp>
          <p:nvSpPr>
            <p:cNvPr id="1153" name="Line 268"/>
            <p:cNvSpPr>
              <a:spLocks noChangeShapeType="1"/>
            </p:cNvSpPr>
            <p:nvPr/>
          </p:nvSpPr>
          <p:spPr bwMode="auto">
            <a:xfrm flipH="1">
              <a:off x="7388225" y="5608638"/>
              <a:ext cx="15875" cy="0"/>
            </a:xfrm>
            <a:prstGeom prst="line">
              <a:avLst/>
            </a:prstGeom>
            <a:noFill/>
            <a:ln w="0">
              <a:solidFill>
                <a:srgbClr val="000000"/>
              </a:solidFill>
              <a:round/>
              <a:headEnd/>
              <a:tailEnd/>
            </a:ln>
          </p:spPr>
          <p:txBody>
            <a:bodyPr/>
            <a:lstStyle/>
            <a:p>
              <a:endParaRPr lang="es-ES_tradnl" sz="1400"/>
            </a:p>
          </p:txBody>
        </p:sp>
        <p:sp>
          <p:nvSpPr>
            <p:cNvPr id="1154" name="Line 269"/>
            <p:cNvSpPr>
              <a:spLocks noChangeShapeType="1"/>
            </p:cNvSpPr>
            <p:nvPr/>
          </p:nvSpPr>
          <p:spPr bwMode="auto">
            <a:xfrm flipV="1">
              <a:off x="7392988" y="5534025"/>
              <a:ext cx="3175" cy="14288"/>
            </a:xfrm>
            <a:prstGeom prst="line">
              <a:avLst/>
            </a:prstGeom>
            <a:noFill/>
            <a:ln w="0">
              <a:solidFill>
                <a:srgbClr val="000000"/>
              </a:solidFill>
              <a:round/>
              <a:headEnd/>
              <a:tailEnd/>
            </a:ln>
          </p:spPr>
          <p:txBody>
            <a:bodyPr/>
            <a:lstStyle/>
            <a:p>
              <a:endParaRPr lang="es-ES_tradnl" sz="1400"/>
            </a:p>
          </p:txBody>
        </p:sp>
        <p:sp>
          <p:nvSpPr>
            <p:cNvPr id="1155" name="Line 270"/>
            <p:cNvSpPr>
              <a:spLocks noChangeShapeType="1"/>
            </p:cNvSpPr>
            <p:nvPr/>
          </p:nvSpPr>
          <p:spPr bwMode="auto">
            <a:xfrm>
              <a:off x="7392988" y="5534025"/>
              <a:ext cx="17462" cy="4763"/>
            </a:xfrm>
            <a:prstGeom prst="line">
              <a:avLst/>
            </a:prstGeom>
            <a:noFill/>
            <a:ln w="0">
              <a:solidFill>
                <a:srgbClr val="000000"/>
              </a:solidFill>
              <a:round/>
              <a:headEnd/>
              <a:tailEnd/>
            </a:ln>
          </p:spPr>
          <p:txBody>
            <a:bodyPr/>
            <a:lstStyle/>
            <a:p>
              <a:endParaRPr lang="es-ES_tradnl" sz="1400"/>
            </a:p>
          </p:txBody>
        </p:sp>
        <p:sp>
          <p:nvSpPr>
            <p:cNvPr id="1156" name="Line 271"/>
            <p:cNvSpPr>
              <a:spLocks noChangeShapeType="1"/>
            </p:cNvSpPr>
            <p:nvPr/>
          </p:nvSpPr>
          <p:spPr bwMode="auto">
            <a:xfrm>
              <a:off x="7410450" y="5534025"/>
              <a:ext cx="0" cy="14288"/>
            </a:xfrm>
            <a:prstGeom prst="line">
              <a:avLst/>
            </a:prstGeom>
            <a:noFill/>
            <a:ln w="0">
              <a:solidFill>
                <a:srgbClr val="000000"/>
              </a:solidFill>
              <a:round/>
              <a:headEnd/>
              <a:tailEnd/>
            </a:ln>
          </p:spPr>
          <p:txBody>
            <a:bodyPr/>
            <a:lstStyle/>
            <a:p>
              <a:endParaRPr lang="es-ES_tradnl" sz="1400"/>
            </a:p>
          </p:txBody>
        </p:sp>
        <p:sp>
          <p:nvSpPr>
            <p:cNvPr id="1157" name="Line 272"/>
            <p:cNvSpPr>
              <a:spLocks noChangeShapeType="1"/>
            </p:cNvSpPr>
            <p:nvPr/>
          </p:nvSpPr>
          <p:spPr bwMode="auto">
            <a:xfrm flipH="1">
              <a:off x="7392988" y="5548313"/>
              <a:ext cx="17462" cy="0"/>
            </a:xfrm>
            <a:prstGeom prst="line">
              <a:avLst/>
            </a:prstGeom>
            <a:noFill/>
            <a:ln w="0">
              <a:solidFill>
                <a:srgbClr val="000000"/>
              </a:solidFill>
              <a:round/>
              <a:headEnd/>
              <a:tailEnd/>
            </a:ln>
          </p:spPr>
          <p:txBody>
            <a:bodyPr/>
            <a:lstStyle/>
            <a:p>
              <a:endParaRPr lang="es-ES_tradnl" sz="1400"/>
            </a:p>
          </p:txBody>
        </p:sp>
        <p:sp>
          <p:nvSpPr>
            <p:cNvPr id="1158" name="Line 273"/>
            <p:cNvSpPr>
              <a:spLocks noChangeShapeType="1"/>
            </p:cNvSpPr>
            <p:nvPr/>
          </p:nvSpPr>
          <p:spPr bwMode="auto">
            <a:xfrm flipV="1">
              <a:off x="7591425" y="4878388"/>
              <a:ext cx="0" cy="14287"/>
            </a:xfrm>
            <a:prstGeom prst="line">
              <a:avLst/>
            </a:prstGeom>
            <a:noFill/>
            <a:ln w="0">
              <a:solidFill>
                <a:srgbClr val="000000"/>
              </a:solidFill>
              <a:round/>
              <a:headEnd/>
              <a:tailEnd/>
            </a:ln>
          </p:spPr>
          <p:txBody>
            <a:bodyPr/>
            <a:lstStyle/>
            <a:p>
              <a:endParaRPr lang="es-ES_tradnl" sz="1400"/>
            </a:p>
          </p:txBody>
        </p:sp>
        <p:sp>
          <p:nvSpPr>
            <p:cNvPr id="1159" name="Line 274"/>
            <p:cNvSpPr>
              <a:spLocks noChangeShapeType="1"/>
            </p:cNvSpPr>
            <p:nvPr/>
          </p:nvSpPr>
          <p:spPr bwMode="auto">
            <a:xfrm>
              <a:off x="7591425" y="4878388"/>
              <a:ext cx="14288" cy="0"/>
            </a:xfrm>
            <a:prstGeom prst="line">
              <a:avLst/>
            </a:prstGeom>
            <a:noFill/>
            <a:ln w="0">
              <a:solidFill>
                <a:srgbClr val="000000"/>
              </a:solidFill>
              <a:round/>
              <a:headEnd/>
              <a:tailEnd/>
            </a:ln>
          </p:spPr>
          <p:txBody>
            <a:bodyPr/>
            <a:lstStyle/>
            <a:p>
              <a:endParaRPr lang="es-ES_tradnl" sz="1400"/>
            </a:p>
          </p:txBody>
        </p:sp>
        <p:sp>
          <p:nvSpPr>
            <p:cNvPr id="1160" name="Line 275"/>
            <p:cNvSpPr>
              <a:spLocks noChangeShapeType="1"/>
            </p:cNvSpPr>
            <p:nvPr/>
          </p:nvSpPr>
          <p:spPr bwMode="auto">
            <a:xfrm>
              <a:off x="7605713" y="4878388"/>
              <a:ext cx="4762" cy="14287"/>
            </a:xfrm>
            <a:prstGeom prst="line">
              <a:avLst/>
            </a:prstGeom>
            <a:noFill/>
            <a:ln w="0">
              <a:solidFill>
                <a:srgbClr val="000000"/>
              </a:solidFill>
              <a:round/>
              <a:headEnd/>
              <a:tailEnd/>
            </a:ln>
          </p:spPr>
          <p:txBody>
            <a:bodyPr/>
            <a:lstStyle/>
            <a:p>
              <a:endParaRPr lang="es-ES_tradnl" sz="1400"/>
            </a:p>
          </p:txBody>
        </p:sp>
        <p:sp>
          <p:nvSpPr>
            <p:cNvPr id="1161" name="Line 276"/>
            <p:cNvSpPr>
              <a:spLocks noChangeShapeType="1"/>
            </p:cNvSpPr>
            <p:nvPr/>
          </p:nvSpPr>
          <p:spPr bwMode="auto">
            <a:xfrm flipH="1">
              <a:off x="7591425" y="4892675"/>
              <a:ext cx="14288" cy="0"/>
            </a:xfrm>
            <a:prstGeom prst="line">
              <a:avLst/>
            </a:prstGeom>
            <a:noFill/>
            <a:ln w="0">
              <a:solidFill>
                <a:srgbClr val="000000"/>
              </a:solidFill>
              <a:round/>
              <a:headEnd/>
              <a:tailEnd/>
            </a:ln>
          </p:spPr>
          <p:txBody>
            <a:bodyPr/>
            <a:lstStyle/>
            <a:p>
              <a:endParaRPr lang="es-ES_tradnl" sz="1400"/>
            </a:p>
          </p:txBody>
        </p:sp>
        <p:sp>
          <p:nvSpPr>
            <p:cNvPr id="1162" name="Freeform 277"/>
            <p:cNvSpPr>
              <a:spLocks/>
            </p:cNvSpPr>
            <p:nvPr/>
          </p:nvSpPr>
          <p:spPr bwMode="auto">
            <a:xfrm>
              <a:off x="3484563" y="2011363"/>
              <a:ext cx="444500" cy="722312"/>
            </a:xfrm>
            <a:custGeom>
              <a:avLst/>
              <a:gdLst>
                <a:gd name="T0" fmla="*/ 244 w 244"/>
                <a:gd name="T1" fmla="*/ 491 h 491"/>
                <a:gd name="T2" fmla="*/ 146 w 244"/>
                <a:gd name="T3" fmla="*/ 477 h 491"/>
                <a:gd name="T4" fmla="*/ 88 w 244"/>
                <a:gd name="T5" fmla="*/ 376 h 491"/>
                <a:gd name="T6" fmla="*/ 127 w 244"/>
                <a:gd name="T7" fmla="*/ 335 h 491"/>
                <a:gd name="T8" fmla="*/ 104 w 244"/>
                <a:gd name="T9" fmla="*/ 201 h 491"/>
                <a:gd name="T10" fmla="*/ 11 w 244"/>
                <a:gd name="T11" fmla="*/ 155 h 491"/>
                <a:gd name="T12" fmla="*/ 0 w 244"/>
                <a:gd name="T13" fmla="*/ 92 h 491"/>
                <a:gd name="T14" fmla="*/ 33 w 244"/>
                <a:gd name="T15" fmla="*/ 84 h 491"/>
                <a:gd name="T16" fmla="*/ 27 w 244"/>
                <a:gd name="T17" fmla="*/ 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491">
                  <a:moveTo>
                    <a:pt x="244" y="491"/>
                  </a:moveTo>
                  <a:lnTo>
                    <a:pt x="146" y="477"/>
                  </a:lnTo>
                  <a:lnTo>
                    <a:pt x="88" y="376"/>
                  </a:lnTo>
                  <a:lnTo>
                    <a:pt x="127" y="335"/>
                  </a:lnTo>
                  <a:lnTo>
                    <a:pt x="104" y="201"/>
                  </a:lnTo>
                  <a:lnTo>
                    <a:pt x="11" y="155"/>
                  </a:lnTo>
                  <a:lnTo>
                    <a:pt x="0" y="92"/>
                  </a:lnTo>
                  <a:lnTo>
                    <a:pt x="33" y="84"/>
                  </a:lnTo>
                  <a:lnTo>
                    <a:pt x="27" y="0"/>
                  </a:lnTo>
                </a:path>
              </a:pathLst>
            </a:custGeom>
            <a:noFill/>
            <a:ln w="0">
              <a:solidFill>
                <a:srgbClr val="000000"/>
              </a:solidFill>
              <a:prstDash val="solid"/>
              <a:round/>
              <a:headEnd/>
              <a:tailEnd/>
            </a:ln>
            <a:extLst>
              <a:ext uri="{909E8E84-426E-40DD-AFC4-6F175D3DCCD1}">
                <a14:hiddenFill xmlns:a14="http://schemas.microsoft.com/office/drawing/2010/main">
                  <a:solidFill>
                    <a:srgbClr val="CCECFF"/>
                  </a:solidFill>
                </a14:hiddenFill>
              </a:ext>
            </a:extLst>
          </p:spPr>
          <p:txBody>
            <a:bodyPr/>
            <a:lstStyle/>
            <a:p>
              <a:endParaRPr lang="es-ES_tradnl" sz="1400"/>
            </a:p>
          </p:txBody>
        </p:sp>
        <p:sp>
          <p:nvSpPr>
            <p:cNvPr id="1163" name="Freeform 278"/>
            <p:cNvSpPr>
              <a:spLocks/>
            </p:cNvSpPr>
            <p:nvPr/>
          </p:nvSpPr>
          <p:spPr bwMode="auto">
            <a:xfrm>
              <a:off x="2327275" y="322263"/>
              <a:ext cx="1381125" cy="1479550"/>
            </a:xfrm>
            <a:custGeom>
              <a:avLst/>
              <a:gdLst>
                <a:gd name="T0" fmla="*/ 505 w 766"/>
                <a:gd name="T1" fmla="*/ 963 h 1005"/>
                <a:gd name="T2" fmla="*/ 560 w 766"/>
                <a:gd name="T3" fmla="*/ 852 h 1005"/>
                <a:gd name="T4" fmla="*/ 549 w 766"/>
                <a:gd name="T5" fmla="*/ 748 h 1005"/>
                <a:gd name="T6" fmla="*/ 620 w 766"/>
                <a:gd name="T7" fmla="*/ 572 h 1005"/>
                <a:gd name="T8" fmla="*/ 766 w 766"/>
                <a:gd name="T9" fmla="*/ 455 h 1005"/>
                <a:gd name="T10" fmla="*/ 743 w 766"/>
                <a:gd name="T11" fmla="*/ 247 h 1005"/>
                <a:gd name="T12" fmla="*/ 545 w 766"/>
                <a:gd name="T13" fmla="*/ 0 h 1005"/>
                <a:gd name="T14" fmla="*/ 486 w 766"/>
                <a:gd name="T15" fmla="*/ 125 h 1005"/>
                <a:gd name="T16" fmla="*/ 340 w 766"/>
                <a:gd name="T17" fmla="*/ 192 h 1005"/>
                <a:gd name="T18" fmla="*/ 46 w 766"/>
                <a:gd name="T19" fmla="*/ 708 h 1005"/>
                <a:gd name="T20" fmla="*/ 13 w 766"/>
                <a:gd name="T21" fmla="*/ 727 h 1005"/>
                <a:gd name="T22" fmla="*/ 0 w 766"/>
                <a:gd name="T23" fmla="*/ 739 h 1005"/>
                <a:gd name="T24" fmla="*/ 315 w 766"/>
                <a:gd name="T25" fmla="*/ 1005 h 1005"/>
                <a:gd name="T26" fmla="*/ 505 w 766"/>
                <a:gd name="T27" fmla="*/ 963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6" h="1005">
                  <a:moveTo>
                    <a:pt x="505" y="963"/>
                  </a:moveTo>
                  <a:lnTo>
                    <a:pt x="560" y="852"/>
                  </a:lnTo>
                  <a:lnTo>
                    <a:pt x="549" y="748"/>
                  </a:lnTo>
                  <a:lnTo>
                    <a:pt x="620" y="572"/>
                  </a:lnTo>
                  <a:lnTo>
                    <a:pt x="766" y="455"/>
                  </a:lnTo>
                  <a:lnTo>
                    <a:pt x="743" y="247"/>
                  </a:lnTo>
                  <a:lnTo>
                    <a:pt x="545" y="0"/>
                  </a:lnTo>
                  <a:lnTo>
                    <a:pt x="486" y="125"/>
                  </a:lnTo>
                  <a:lnTo>
                    <a:pt x="340" y="192"/>
                  </a:lnTo>
                  <a:lnTo>
                    <a:pt x="46" y="708"/>
                  </a:lnTo>
                  <a:lnTo>
                    <a:pt x="13" y="727"/>
                  </a:lnTo>
                  <a:lnTo>
                    <a:pt x="0" y="739"/>
                  </a:lnTo>
                  <a:lnTo>
                    <a:pt x="315" y="1005"/>
                  </a:lnTo>
                  <a:lnTo>
                    <a:pt x="505" y="963"/>
                  </a:lnTo>
                  <a:close/>
                </a:path>
              </a:pathLst>
            </a:custGeom>
            <a:solidFill>
              <a:schemeClr val="accent2"/>
            </a:solidFill>
            <a:ln w="9525"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5921" dir="2700000" algn="ctr" rotWithShape="0">
                      <a:srgbClr val="808080"/>
                    </a:outerShdw>
                  </a:effectLst>
                </a14:hiddenEffects>
              </a:ext>
            </a:extLst>
          </p:spPr>
          <p:txBody>
            <a:bodyPr/>
            <a:lstStyle/>
            <a:p>
              <a:endParaRPr lang="es-ES_tradnl" sz="1400"/>
            </a:p>
          </p:txBody>
        </p:sp>
        <p:sp>
          <p:nvSpPr>
            <p:cNvPr id="1164" name="Freeform 279"/>
            <p:cNvSpPr>
              <a:spLocks/>
            </p:cNvSpPr>
            <p:nvPr/>
          </p:nvSpPr>
          <p:spPr bwMode="auto">
            <a:xfrm>
              <a:off x="2170113" y="1408113"/>
              <a:ext cx="1220787" cy="947737"/>
            </a:xfrm>
            <a:custGeom>
              <a:avLst/>
              <a:gdLst>
                <a:gd name="T0" fmla="*/ 5 w 677"/>
                <a:gd name="T1" fmla="*/ 458 h 641"/>
                <a:gd name="T2" fmla="*/ 53 w 677"/>
                <a:gd name="T3" fmla="*/ 383 h 641"/>
                <a:gd name="T4" fmla="*/ 17 w 677"/>
                <a:gd name="T5" fmla="*/ 280 h 641"/>
                <a:gd name="T6" fmla="*/ 50 w 677"/>
                <a:gd name="T7" fmla="*/ 155 h 641"/>
                <a:gd name="T8" fmla="*/ 0 w 677"/>
                <a:gd name="T9" fmla="*/ 98 h 641"/>
                <a:gd name="T10" fmla="*/ 88 w 677"/>
                <a:gd name="T11" fmla="*/ 0 h 641"/>
                <a:gd name="T12" fmla="*/ 403 w 677"/>
                <a:gd name="T13" fmla="*/ 266 h 641"/>
                <a:gd name="T14" fmla="*/ 593 w 677"/>
                <a:gd name="T15" fmla="*/ 224 h 641"/>
                <a:gd name="T16" fmla="*/ 660 w 677"/>
                <a:gd name="T17" fmla="*/ 288 h 641"/>
                <a:gd name="T18" fmla="*/ 646 w 677"/>
                <a:gd name="T19" fmla="*/ 343 h 641"/>
                <a:gd name="T20" fmla="*/ 658 w 677"/>
                <a:gd name="T21" fmla="*/ 351 h 641"/>
                <a:gd name="T22" fmla="*/ 641 w 677"/>
                <a:gd name="T23" fmla="*/ 422 h 641"/>
                <a:gd name="T24" fmla="*/ 677 w 677"/>
                <a:gd name="T25" fmla="*/ 512 h 641"/>
                <a:gd name="T26" fmla="*/ 670 w 677"/>
                <a:gd name="T27" fmla="*/ 514 h 641"/>
                <a:gd name="T28" fmla="*/ 664 w 677"/>
                <a:gd name="T29" fmla="*/ 522 h 641"/>
                <a:gd name="T30" fmla="*/ 654 w 677"/>
                <a:gd name="T31" fmla="*/ 522 h 641"/>
                <a:gd name="T32" fmla="*/ 648 w 677"/>
                <a:gd name="T33" fmla="*/ 527 h 641"/>
                <a:gd name="T34" fmla="*/ 637 w 677"/>
                <a:gd name="T35" fmla="*/ 535 h 641"/>
                <a:gd name="T36" fmla="*/ 637 w 677"/>
                <a:gd name="T37" fmla="*/ 558 h 641"/>
                <a:gd name="T38" fmla="*/ 443 w 677"/>
                <a:gd name="T39" fmla="*/ 641 h 641"/>
                <a:gd name="T40" fmla="*/ 384 w 677"/>
                <a:gd name="T41" fmla="*/ 552 h 641"/>
                <a:gd name="T42" fmla="*/ 265 w 677"/>
                <a:gd name="T43" fmla="*/ 549 h 641"/>
                <a:gd name="T44" fmla="*/ 255 w 677"/>
                <a:gd name="T45" fmla="*/ 550 h 641"/>
                <a:gd name="T46" fmla="*/ 249 w 677"/>
                <a:gd name="T47" fmla="*/ 556 h 641"/>
                <a:gd name="T48" fmla="*/ 236 w 677"/>
                <a:gd name="T49" fmla="*/ 562 h 641"/>
                <a:gd name="T50" fmla="*/ 220 w 677"/>
                <a:gd name="T51" fmla="*/ 562 h 641"/>
                <a:gd name="T52" fmla="*/ 5 w 677"/>
                <a:gd name="T53" fmla="*/ 458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7" h="641">
                  <a:moveTo>
                    <a:pt x="5" y="458"/>
                  </a:moveTo>
                  <a:lnTo>
                    <a:pt x="53" y="383"/>
                  </a:lnTo>
                  <a:lnTo>
                    <a:pt x="17" y="280"/>
                  </a:lnTo>
                  <a:lnTo>
                    <a:pt x="50" y="155"/>
                  </a:lnTo>
                  <a:lnTo>
                    <a:pt x="0" y="98"/>
                  </a:lnTo>
                  <a:lnTo>
                    <a:pt x="88" y="0"/>
                  </a:lnTo>
                  <a:lnTo>
                    <a:pt x="403" y="266"/>
                  </a:lnTo>
                  <a:lnTo>
                    <a:pt x="593" y="224"/>
                  </a:lnTo>
                  <a:lnTo>
                    <a:pt x="660" y="288"/>
                  </a:lnTo>
                  <a:lnTo>
                    <a:pt x="646" y="343"/>
                  </a:lnTo>
                  <a:lnTo>
                    <a:pt x="658" y="351"/>
                  </a:lnTo>
                  <a:lnTo>
                    <a:pt x="641" y="422"/>
                  </a:lnTo>
                  <a:lnTo>
                    <a:pt x="677" y="512"/>
                  </a:lnTo>
                  <a:lnTo>
                    <a:pt x="670" y="514"/>
                  </a:lnTo>
                  <a:lnTo>
                    <a:pt x="664" y="522"/>
                  </a:lnTo>
                  <a:lnTo>
                    <a:pt x="654" y="522"/>
                  </a:lnTo>
                  <a:lnTo>
                    <a:pt x="648" y="527"/>
                  </a:lnTo>
                  <a:lnTo>
                    <a:pt x="637" y="535"/>
                  </a:lnTo>
                  <a:lnTo>
                    <a:pt x="637" y="558"/>
                  </a:lnTo>
                  <a:lnTo>
                    <a:pt x="443" y="641"/>
                  </a:lnTo>
                  <a:lnTo>
                    <a:pt x="384" y="552"/>
                  </a:lnTo>
                  <a:lnTo>
                    <a:pt x="265" y="549"/>
                  </a:lnTo>
                  <a:lnTo>
                    <a:pt x="255" y="550"/>
                  </a:lnTo>
                  <a:lnTo>
                    <a:pt x="249" y="556"/>
                  </a:lnTo>
                  <a:lnTo>
                    <a:pt x="236" y="562"/>
                  </a:lnTo>
                  <a:lnTo>
                    <a:pt x="220" y="562"/>
                  </a:lnTo>
                  <a:lnTo>
                    <a:pt x="5" y="458"/>
                  </a:lnTo>
                  <a:close/>
                </a:path>
              </a:pathLst>
            </a:custGeom>
            <a:solidFill>
              <a:srgbClr val="FFFF00"/>
            </a:solidFill>
            <a:ln w="9525">
              <a:solidFill>
                <a:srgbClr val="000000"/>
              </a:solidFill>
              <a:round/>
              <a:headEnd/>
              <a:tailEnd/>
            </a:ln>
          </p:spPr>
          <p:txBody>
            <a:bodyPr/>
            <a:lstStyle/>
            <a:p>
              <a:endParaRPr lang="es-ES_tradnl" sz="1400"/>
            </a:p>
          </p:txBody>
        </p:sp>
        <p:sp>
          <p:nvSpPr>
            <p:cNvPr id="1165" name="Freeform 280"/>
            <p:cNvSpPr>
              <a:spLocks/>
            </p:cNvSpPr>
            <p:nvPr/>
          </p:nvSpPr>
          <p:spPr bwMode="auto">
            <a:xfrm>
              <a:off x="3238500" y="992188"/>
              <a:ext cx="735013" cy="868362"/>
            </a:xfrm>
            <a:custGeom>
              <a:avLst/>
              <a:gdLst>
                <a:gd name="T0" fmla="*/ 0 w 407"/>
                <a:gd name="T1" fmla="*/ 508 h 589"/>
                <a:gd name="T2" fmla="*/ 55 w 407"/>
                <a:gd name="T3" fmla="*/ 397 h 589"/>
                <a:gd name="T4" fmla="*/ 44 w 407"/>
                <a:gd name="T5" fmla="*/ 293 h 589"/>
                <a:gd name="T6" fmla="*/ 115 w 407"/>
                <a:gd name="T7" fmla="*/ 117 h 589"/>
                <a:gd name="T8" fmla="*/ 261 w 407"/>
                <a:gd name="T9" fmla="*/ 0 h 589"/>
                <a:gd name="T10" fmla="*/ 290 w 407"/>
                <a:gd name="T11" fmla="*/ 264 h 589"/>
                <a:gd name="T12" fmla="*/ 343 w 407"/>
                <a:gd name="T13" fmla="*/ 334 h 589"/>
                <a:gd name="T14" fmla="*/ 385 w 407"/>
                <a:gd name="T15" fmla="*/ 393 h 589"/>
                <a:gd name="T16" fmla="*/ 407 w 407"/>
                <a:gd name="T17" fmla="*/ 453 h 589"/>
                <a:gd name="T18" fmla="*/ 355 w 407"/>
                <a:gd name="T19" fmla="*/ 466 h 589"/>
                <a:gd name="T20" fmla="*/ 313 w 407"/>
                <a:gd name="T21" fmla="*/ 462 h 589"/>
                <a:gd name="T22" fmla="*/ 282 w 407"/>
                <a:gd name="T23" fmla="*/ 573 h 589"/>
                <a:gd name="T24" fmla="*/ 226 w 407"/>
                <a:gd name="T25" fmla="*/ 589 h 589"/>
                <a:gd name="T26" fmla="*/ 67 w 407"/>
                <a:gd name="T27" fmla="*/ 572 h 589"/>
                <a:gd name="T28" fmla="*/ 0 w 407"/>
                <a:gd name="T29" fmla="*/ 508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7" h="589">
                  <a:moveTo>
                    <a:pt x="0" y="508"/>
                  </a:moveTo>
                  <a:lnTo>
                    <a:pt x="55" y="397"/>
                  </a:lnTo>
                  <a:lnTo>
                    <a:pt x="44" y="293"/>
                  </a:lnTo>
                  <a:lnTo>
                    <a:pt x="115" y="117"/>
                  </a:lnTo>
                  <a:lnTo>
                    <a:pt x="261" y="0"/>
                  </a:lnTo>
                  <a:lnTo>
                    <a:pt x="290" y="264"/>
                  </a:lnTo>
                  <a:lnTo>
                    <a:pt x="343" y="334"/>
                  </a:lnTo>
                  <a:lnTo>
                    <a:pt x="385" y="393"/>
                  </a:lnTo>
                  <a:lnTo>
                    <a:pt x="407" y="453"/>
                  </a:lnTo>
                  <a:lnTo>
                    <a:pt x="355" y="466"/>
                  </a:lnTo>
                  <a:lnTo>
                    <a:pt x="313" y="462"/>
                  </a:lnTo>
                  <a:lnTo>
                    <a:pt x="282" y="573"/>
                  </a:lnTo>
                  <a:lnTo>
                    <a:pt x="226" y="589"/>
                  </a:lnTo>
                  <a:lnTo>
                    <a:pt x="67" y="572"/>
                  </a:lnTo>
                  <a:lnTo>
                    <a:pt x="0" y="508"/>
                  </a:lnTo>
                  <a:close/>
                </a:path>
              </a:pathLst>
            </a:custGeom>
            <a:solidFill>
              <a:srgbClr val="FFFF00"/>
            </a:solidFill>
            <a:ln w="9525">
              <a:solidFill>
                <a:srgbClr val="000000"/>
              </a:solidFill>
              <a:round/>
              <a:headEnd/>
              <a:tailEnd/>
            </a:ln>
          </p:spPr>
          <p:txBody>
            <a:bodyPr/>
            <a:lstStyle/>
            <a:p>
              <a:endParaRPr lang="es-ES_tradnl" sz="1400"/>
            </a:p>
          </p:txBody>
        </p:sp>
        <p:sp>
          <p:nvSpPr>
            <p:cNvPr id="1166" name="Freeform 281"/>
            <p:cNvSpPr>
              <a:spLocks/>
            </p:cNvSpPr>
            <p:nvPr/>
          </p:nvSpPr>
          <p:spPr bwMode="auto">
            <a:xfrm>
              <a:off x="3324225" y="1835150"/>
              <a:ext cx="338138" cy="195263"/>
            </a:xfrm>
            <a:custGeom>
              <a:avLst/>
              <a:gdLst>
                <a:gd name="T0" fmla="*/ 0 w 188"/>
                <a:gd name="T1" fmla="*/ 134 h 134"/>
                <a:gd name="T2" fmla="*/ 55 w 188"/>
                <a:gd name="T3" fmla="*/ 134 h 134"/>
                <a:gd name="T4" fmla="*/ 117 w 188"/>
                <a:gd name="T5" fmla="*/ 119 h 134"/>
                <a:gd name="T6" fmla="*/ 134 w 188"/>
                <a:gd name="T7" fmla="*/ 113 h 134"/>
                <a:gd name="T8" fmla="*/ 130 w 188"/>
                <a:gd name="T9" fmla="*/ 90 h 134"/>
                <a:gd name="T10" fmla="*/ 188 w 188"/>
                <a:gd name="T11" fmla="*/ 76 h 134"/>
                <a:gd name="T12" fmla="*/ 178 w 188"/>
                <a:gd name="T13" fmla="*/ 17 h 134"/>
                <a:gd name="T14" fmla="*/ 19 w 188"/>
                <a:gd name="T15" fmla="*/ 0 h 134"/>
                <a:gd name="T16" fmla="*/ 5 w 188"/>
                <a:gd name="T17" fmla="*/ 55 h 134"/>
                <a:gd name="T18" fmla="*/ 17 w 188"/>
                <a:gd name="T19" fmla="*/ 63 h 134"/>
                <a:gd name="T20" fmla="*/ 0 w 188"/>
                <a:gd name="T2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8" h="134">
                  <a:moveTo>
                    <a:pt x="0" y="134"/>
                  </a:moveTo>
                  <a:lnTo>
                    <a:pt x="55" y="134"/>
                  </a:lnTo>
                  <a:lnTo>
                    <a:pt x="117" y="119"/>
                  </a:lnTo>
                  <a:lnTo>
                    <a:pt x="134" y="113"/>
                  </a:lnTo>
                  <a:lnTo>
                    <a:pt x="130" y="90"/>
                  </a:lnTo>
                  <a:lnTo>
                    <a:pt x="188" y="76"/>
                  </a:lnTo>
                  <a:lnTo>
                    <a:pt x="178" y="17"/>
                  </a:lnTo>
                  <a:lnTo>
                    <a:pt x="19" y="0"/>
                  </a:lnTo>
                  <a:lnTo>
                    <a:pt x="5" y="55"/>
                  </a:lnTo>
                  <a:lnTo>
                    <a:pt x="17" y="63"/>
                  </a:lnTo>
                  <a:lnTo>
                    <a:pt x="0" y="134"/>
                  </a:lnTo>
                  <a:close/>
                </a:path>
              </a:pathLst>
            </a:custGeom>
            <a:solidFill>
              <a:srgbClr val="CCECFF"/>
            </a:solidFill>
            <a:ln w="9525">
              <a:solidFill>
                <a:srgbClr val="000000"/>
              </a:solidFill>
              <a:round/>
              <a:headEnd/>
              <a:tailEnd/>
            </a:ln>
          </p:spPr>
          <p:txBody>
            <a:bodyPr/>
            <a:lstStyle/>
            <a:p>
              <a:endParaRPr lang="es-ES_tradnl" sz="1400"/>
            </a:p>
          </p:txBody>
        </p:sp>
        <p:sp>
          <p:nvSpPr>
            <p:cNvPr id="1167" name="Freeform 282"/>
            <p:cNvSpPr>
              <a:spLocks/>
            </p:cNvSpPr>
            <p:nvPr/>
          </p:nvSpPr>
          <p:spPr bwMode="auto">
            <a:xfrm>
              <a:off x="3324225" y="1835150"/>
              <a:ext cx="338138" cy="195263"/>
            </a:xfrm>
            <a:custGeom>
              <a:avLst/>
              <a:gdLst>
                <a:gd name="T0" fmla="*/ 0 w 188"/>
                <a:gd name="T1" fmla="*/ 134 h 134"/>
                <a:gd name="T2" fmla="*/ 55 w 188"/>
                <a:gd name="T3" fmla="*/ 134 h 134"/>
                <a:gd name="T4" fmla="*/ 117 w 188"/>
                <a:gd name="T5" fmla="*/ 119 h 134"/>
                <a:gd name="T6" fmla="*/ 134 w 188"/>
                <a:gd name="T7" fmla="*/ 113 h 134"/>
                <a:gd name="T8" fmla="*/ 130 w 188"/>
                <a:gd name="T9" fmla="*/ 90 h 134"/>
                <a:gd name="T10" fmla="*/ 188 w 188"/>
                <a:gd name="T11" fmla="*/ 76 h 134"/>
                <a:gd name="T12" fmla="*/ 178 w 188"/>
                <a:gd name="T13" fmla="*/ 17 h 134"/>
                <a:gd name="T14" fmla="*/ 19 w 188"/>
                <a:gd name="T15" fmla="*/ 0 h 134"/>
                <a:gd name="T16" fmla="*/ 5 w 188"/>
                <a:gd name="T17" fmla="*/ 55 h 134"/>
                <a:gd name="T18" fmla="*/ 17 w 188"/>
                <a:gd name="T19" fmla="*/ 63 h 134"/>
                <a:gd name="T20" fmla="*/ 0 w 188"/>
                <a:gd name="T2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8" h="134">
                  <a:moveTo>
                    <a:pt x="0" y="134"/>
                  </a:moveTo>
                  <a:lnTo>
                    <a:pt x="55" y="134"/>
                  </a:lnTo>
                  <a:lnTo>
                    <a:pt x="117" y="119"/>
                  </a:lnTo>
                  <a:lnTo>
                    <a:pt x="134" y="113"/>
                  </a:lnTo>
                  <a:lnTo>
                    <a:pt x="130" y="90"/>
                  </a:lnTo>
                  <a:lnTo>
                    <a:pt x="188" y="76"/>
                  </a:lnTo>
                  <a:lnTo>
                    <a:pt x="178" y="17"/>
                  </a:lnTo>
                  <a:lnTo>
                    <a:pt x="19" y="0"/>
                  </a:lnTo>
                  <a:lnTo>
                    <a:pt x="5" y="55"/>
                  </a:lnTo>
                  <a:lnTo>
                    <a:pt x="17" y="63"/>
                  </a:lnTo>
                  <a:lnTo>
                    <a:pt x="0" y="134"/>
                  </a:lnTo>
                </a:path>
              </a:pathLst>
            </a:custGeom>
            <a:solidFill>
              <a:srgbClr val="FFFF00"/>
            </a:solidFill>
            <a:ln w="0">
              <a:solidFill>
                <a:srgbClr val="000000"/>
              </a:solidFill>
              <a:prstDash val="solid"/>
              <a:round/>
              <a:headEnd/>
              <a:tailEnd/>
            </a:ln>
          </p:spPr>
          <p:txBody>
            <a:bodyPr/>
            <a:lstStyle/>
            <a:p>
              <a:endParaRPr lang="es-ES_tradnl" sz="1400"/>
            </a:p>
          </p:txBody>
        </p:sp>
        <p:sp>
          <p:nvSpPr>
            <p:cNvPr id="1168" name="Freeform 283"/>
            <p:cNvSpPr>
              <a:spLocks/>
            </p:cNvSpPr>
            <p:nvPr/>
          </p:nvSpPr>
          <p:spPr bwMode="auto">
            <a:xfrm>
              <a:off x="3484563" y="1662113"/>
              <a:ext cx="577850" cy="1090612"/>
            </a:xfrm>
            <a:custGeom>
              <a:avLst/>
              <a:gdLst>
                <a:gd name="T0" fmla="*/ 320 w 320"/>
                <a:gd name="T1" fmla="*/ 740 h 740"/>
                <a:gd name="T2" fmla="*/ 295 w 320"/>
                <a:gd name="T3" fmla="*/ 692 h 740"/>
                <a:gd name="T4" fmla="*/ 292 w 320"/>
                <a:gd name="T5" fmla="*/ 652 h 740"/>
                <a:gd name="T6" fmla="*/ 294 w 320"/>
                <a:gd name="T7" fmla="*/ 598 h 740"/>
                <a:gd name="T8" fmla="*/ 292 w 320"/>
                <a:gd name="T9" fmla="*/ 535 h 740"/>
                <a:gd name="T10" fmla="*/ 299 w 320"/>
                <a:gd name="T11" fmla="*/ 439 h 740"/>
                <a:gd name="T12" fmla="*/ 311 w 320"/>
                <a:gd name="T13" fmla="*/ 399 h 740"/>
                <a:gd name="T14" fmla="*/ 288 w 320"/>
                <a:gd name="T15" fmla="*/ 332 h 740"/>
                <a:gd name="T16" fmla="*/ 292 w 320"/>
                <a:gd name="T17" fmla="*/ 268 h 740"/>
                <a:gd name="T18" fmla="*/ 303 w 320"/>
                <a:gd name="T19" fmla="*/ 222 h 740"/>
                <a:gd name="T20" fmla="*/ 315 w 320"/>
                <a:gd name="T21" fmla="*/ 165 h 740"/>
                <a:gd name="T22" fmla="*/ 292 w 320"/>
                <a:gd name="T23" fmla="*/ 113 h 740"/>
                <a:gd name="T24" fmla="*/ 271 w 320"/>
                <a:gd name="T25" fmla="*/ 67 h 740"/>
                <a:gd name="T26" fmla="*/ 269 w 320"/>
                <a:gd name="T27" fmla="*/ 0 h 740"/>
                <a:gd name="T28" fmla="*/ 217 w 320"/>
                <a:gd name="T29" fmla="*/ 13 h 740"/>
                <a:gd name="T30" fmla="*/ 175 w 320"/>
                <a:gd name="T31" fmla="*/ 9 h 740"/>
                <a:gd name="T32" fmla="*/ 144 w 320"/>
                <a:gd name="T33" fmla="*/ 120 h 740"/>
                <a:gd name="T34" fmla="*/ 88 w 320"/>
                <a:gd name="T35" fmla="*/ 136 h 740"/>
                <a:gd name="T36" fmla="*/ 98 w 320"/>
                <a:gd name="T37" fmla="*/ 195 h 740"/>
                <a:gd name="T38" fmla="*/ 40 w 320"/>
                <a:gd name="T39" fmla="*/ 209 h 740"/>
                <a:gd name="T40" fmla="*/ 44 w 320"/>
                <a:gd name="T41" fmla="*/ 232 h 740"/>
                <a:gd name="T42" fmla="*/ 27 w 320"/>
                <a:gd name="T43" fmla="*/ 238 h 740"/>
                <a:gd name="T44" fmla="*/ 33 w 320"/>
                <a:gd name="T45" fmla="*/ 322 h 740"/>
                <a:gd name="T46" fmla="*/ 0 w 320"/>
                <a:gd name="T47" fmla="*/ 330 h 740"/>
                <a:gd name="T48" fmla="*/ 11 w 320"/>
                <a:gd name="T49" fmla="*/ 393 h 740"/>
                <a:gd name="T50" fmla="*/ 104 w 320"/>
                <a:gd name="T51" fmla="*/ 439 h 740"/>
                <a:gd name="T52" fmla="*/ 127 w 320"/>
                <a:gd name="T53" fmla="*/ 573 h 740"/>
                <a:gd name="T54" fmla="*/ 88 w 320"/>
                <a:gd name="T55" fmla="*/ 614 h 740"/>
                <a:gd name="T56" fmla="*/ 146 w 320"/>
                <a:gd name="T57" fmla="*/ 715 h 740"/>
                <a:gd name="T58" fmla="*/ 244 w 320"/>
                <a:gd name="T59" fmla="*/ 729 h 740"/>
                <a:gd name="T60" fmla="*/ 320 w 320"/>
                <a:gd name="T61" fmla="*/ 74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0" h="740">
                  <a:moveTo>
                    <a:pt x="320" y="740"/>
                  </a:moveTo>
                  <a:lnTo>
                    <a:pt x="295" y="692"/>
                  </a:lnTo>
                  <a:lnTo>
                    <a:pt x="292" y="652"/>
                  </a:lnTo>
                  <a:lnTo>
                    <a:pt x="294" y="598"/>
                  </a:lnTo>
                  <a:lnTo>
                    <a:pt x="292" y="535"/>
                  </a:lnTo>
                  <a:lnTo>
                    <a:pt x="299" y="439"/>
                  </a:lnTo>
                  <a:lnTo>
                    <a:pt x="311" y="399"/>
                  </a:lnTo>
                  <a:lnTo>
                    <a:pt x="288" y="332"/>
                  </a:lnTo>
                  <a:lnTo>
                    <a:pt x="292" y="268"/>
                  </a:lnTo>
                  <a:lnTo>
                    <a:pt x="303" y="222"/>
                  </a:lnTo>
                  <a:lnTo>
                    <a:pt x="315" y="165"/>
                  </a:lnTo>
                  <a:lnTo>
                    <a:pt x="292" y="113"/>
                  </a:lnTo>
                  <a:lnTo>
                    <a:pt x="271" y="67"/>
                  </a:lnTo>
                  <a:lnTo>
                    <a:pt x="269" y="0"/>
                  </a:lnTo>
                  <a:lnTo>
                    <a:pt x="217" y="13"/>
                  </a:lnTo>
                  <a:lnTo>
                    <a:pt x="175" y="9"/>
                  </a:lnTo>
                  <a:lnTo>
                    <a:pt x="144" y="120"/>
                  </a:lnTo>
                  <a:lnTo>
                    <a:pt x="88" y="136"/>
                  </a:lnTo>
                  <a:lnTo>
                    <a:pt x="98" y="195"/>
                  </a:lnTo>
                  <a:lnTo>
                    <a:pt x="40" y="209"/>
                  </a:lnTo>
                  <a:lnTo>
                    <a:pt x="44" y="232"/>
                  </a:lnTo>
                  <a:lnTo>
                    <a:pt x="27" y="238"/>
                  </a:lnTo>
                  <a:lnTo>
                    <a:pt x="33" y="322"/>
                  </a:lnTo>
                  <a:lnTo>
                    <a:pt x="0" y="330"/>
                  </a:lnTo>
                  <a:lnTo>
                    <a:pt x="11" y="393"/>
                  </a:lnTo>
                  <a:lnTo>
                    <a:pt x="104" y="439"/>
                  </a:lnTo>
                  <a:lnTo>
                    <a:pt x="127" y="573"/>
                  </a:lnTo>
                  <a:lnTo>
                    <a:pt x="88" y="614"/>
                  </a:lnTo>
                  <a:lnTo>
                    <a:pt x="146" y="715"/>
                  </a:lnTo>
                  <a:lnTo>
                    <a:pt x="244" y="729"/>
                  </a:lnTo>
                  <a:lnTo>
                    <a:pt x="320" y="740"/>
                  </a:lnTo>
                  <a:close/>
                </a:path>
              </a:pathLst>
            </a:custGeom>
            <a:solidFill>
              <a:srgbClr val="FFFF00"/>
            </a:solidFill>
            <a:ln w="9525">
              <a:solidFill>
                <a:srgbClr val="000000"/>
              </a:solidFill>
              <a:round/>
              <a:headEnd/>
              <a:tailEnd/>
            </a:ln>
          </p:spPr>
          <p:txBody>
            <a:bodyPr/>
            <a:lstStyle/>
            <a:p>
              <a:endParaRPr lang="es-ES_tradnl" sz="1400"/>
            </a:p>
          </p:txBody>
        </p:sp>
        <p:sp>
          <p:nvSpPr>
            <p:cNvPr id="1169" name="Freeform 284"/>
            <p:cNvSpPr>
              <a:spLocks/>
            </p:cNvSpPr>
            <p:nvPr/>
          </p:nvSpPr>
          <p:spPr bwMode="auto">
            <a:xfrm>
              <a:off x="3768725" y="2692400"/>
              <a:ext cx="1476375" cy="1346200"/>
            </a:xfrm>
            <a:custGeom>
              <a:avLst/>
              <a:gdLst>
                <a:gd name="T0" fmla="*/ 190 w 818"/>
                <a:gd name="T1" fmla="*/ 856 h 915"/>
                <a:gd name="T2" fmla="*/ 398 w 818"/>
                <a:gd name="T3" fmla="*/ 844 h 915"/>
                <a:gd name="T4" fmla="*/ 392 w 818"/>
                <a:gd name="T5" fmla="*/ 869 h 915"/>
                <a:gd name="T6" fmla="*/ 403 w 818"/>
                <a:gd name="T7" fmla="*/ 889 h 915"/>
                <a:gd name="T8" fmla="*/ 426 w 818"/>
                <a:gd name="T9" fmla="*/ 892 h 915"/>
                <a:gd name="T10" fmla="*/ 449 w 818"/>
                <a:gd name="T11" fmla="*/ 889 h 915"/>
                <a:gd name="T12" fmla="*/ 461 w 818"/>
                <a:gd name="T13" fmla="*/ 894 h 915"/>
                <a:gd name="T14" fmla="*/ 472 w 818"/>
                <a:gd name="T15" fmla="*/ 889 h 915"/>
                <a:gd name="T16" fmla="*/ 586 w 818"/>
                <a:gd name="T17" fmla="*/ 868 h 915"/>
                <a:gd name="T18" fmla="*/ 701 w 818"/>
                <a:gd name="T19" fmla="*/ 831 h 915"/>
                <a:gd name="T20" fmla="*/ 743 w 818"/>
                <a:gd name="T21" fmla="*/ 591 h 915"/>
                <a:gd name="T22" fmla="*/ 699 w 818"/>
                <a:gd name="T23" fmla="*/ 568 h 915"/>
                <a:gd name="T24" fmla="*/ 659 w 818"/>
                <a:gd name="T25" fmla="*/ 486 h 915"/>
                <a:gd name="T26" fmla="*/ 710 w 818"/>
                <a:gd name="T27" fmla="*/ 438 h 915"/>
                <a:gd name="T28" fmla="*/ 789 w 818"/>
                <a:gd name="T29" fmla="*/ 347 h 915"/>
                <a:gd name="T30" fmla="*/ 812 w 818"/>
                <a:gd name="T31" fmla="*/ 280 h 915"/>
                <a:gd name="T32" fmla="*/ 737 w 818"/>
                <a:gd name="T33" fmla="*/ 215 h 915"/>
                <a:gd name="T34" fmla="*/ 691 w 818"/>
                <a:gd name="T35" fmla="*/ 136 h 915"/>
                <a:gd name="T36" fmla="*/ 643 w 818"/>
                <a:gd name="T37" fmla="*/ 119 h 915"/>
                <a:gd name="T38" fmla="*/ 641 w 818"/>
                <a:gd name="T39" fmla="*/ 121 h 915"/>
                <a:gd name="T40" fmla="*/ 638 w 818"/>
                <a:gd name="T41" fmla="*/ 123 h 915"/>
                <a:gd name="T42" fmla="*/ 634 w 818"/>
                <a:gd name="T43" fmla="*/ 123 h 915"/>
                <a:gd name="T44" fmla="*/ 632 w 818"/>
                <a:gd name="T45" fmla="*/ 125 h 915"/>
                <a:gd name="T46" fmla="*/ 628 w 818"/>
                <a:gd name="T47" fmla="*/ 127 h 915"/>
                <a:gd name="T48" fmla="*/ 624 w 818"/>
                <a:gd name="T49" fmla="*/ 127 h 915"/>
                <a:gd name="T50" fmla="*/ 620 w 818"/>
                <a:gd name="T51" fmla="*/ 129 h 915"/>
                <a:gd name="T52" fmla="*/ 618 w 818"/>
                <a:gd name="T53" fmla="*/ 131 h 915"/>
                <a:gd name="T54" fmla="*/ 615 w 818"/>
                <a:gd name="T55" fmla="*/ 131 h 915"/>
                <a:gd name="T56" fmla="*/ 611 w 818"/>
                <a:gd name="T57" fmla="*/ 131 h 915"/>
                <a:gd name="T58" fmla="*/ 580 w 818"/>
                <a:gd name="T59" fmla="*/ 106 h 915"/>
                <a:gd name="T60" fmla="*/ 603 w 818"/>
                <a:gd name="T61" fmla="*/ 0 h 915"/>
                <a:gd name="T62" fmla="*/ 298 w 818"/>
                <a:gd name="T63" fmla="*/ 31 h 915"/>
                <a:gd name="T64" fmla="*/ 294 w 818"/>
                <a:gd name="T65" fmla="*/ 79 h 915"/>
                <a:gd name="T66" fmla="*/ 244 w 818"/>
                <a:gd name="T67" fmla="*/ 77 h 915"/>
                <a:gd name="T68" fmla="*/ 175 w 818"/>
                <a:gd name="T69" fmla="*/ 60 h 915"/>
                <a:gd name="T70" fmla="*/ 89 w 818"/>
                <a:gd name="T71" fmla="*/ 31 h 915"/>
                <a:gd name="T72" fmla="*/ 73 w 818"/>
                <a:gd name="T73" fmla="*/ 438 h 915"/>
                <a:gd name="T74" fmla="*/ 29 w 818"/>
                <a:gd name="T75" fmla="*/ 630 h 915"/>
                <a:gd name="T76" fmla="*/ 8 w 818"/>
                <a:gd name="T77" fmla="*/ 739 h 915"/>
                <a:gd name="T78" fmla="*/ 114 w 818"/>
                <a:gd name="T79" fmla="*/ 852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18" h="915">
                  <a:moveTo>
                    <a:pt x="114" y="852"/>
                  </a:moveTo>
                  <a:lnTo>
                    <a:pt x="190" y="856"/>
                  </a:lnTo>
                  <a:lnTo>
                    <a:pt x="267" y="915"/>
                  </a:lnTo>
                  <a:lnTo>
                    <a:pt x="398" y="844"/>
                  </a:lnTo>
                  <a:lnTo>
                    <a:pt x="401" y="848"/>
                  </a:lnTo>
                  <a:lnTo>
                    <a:pt x="392" y="869"/>
                  </a:lnTo>
                  <a:lnTo>
                    <a:pt x="392" y="881"/>
                  </a:lnTo>
                  <a:lnTo>
                    <a:pt x="403" y="889"/>
                  </a:lnTo>
                  <a:lnTo>
                    <a:pt x="415" y="894"/>
                  </a:lnTo>
                  <a:lnTo>
                    <a:pt x="426" y="892"/>
                  </a:lnTo>
                  <a:lnTo>
                    <a:pt x="440" y="885"/>
                  </a:lnTo>
                  <a:lnTo>
                    <a:pt x="449" y="889"/>
                  </a:lnTo>
                  <a:lnTo>
                    <a:pt x="453" y="894"/>
                  </a:lnTo>
                  <a:lnTo>
                    <a:pt x="461" y="894"/>
                  </a:lnTo>
                  <a:lnTo>
                    <a:pt x="467" y="889"/>
                  </a:lnTo>
                  <a:lnTo>
                    <a:pt x="472" y="889"/>
                  </a:lnTo>
                  <a:lnTo>
                    <a:pt x="478" y="887"/>
                  </a:lnTo>
                  <a:lnTo>
                    <a:pt x="586" y="868"/>
                  </a:lnTo>
                  <a:lnTo>
                    <a:pt x="609" y="887"/>
                  </a:lnTo>
                  <a:lnTo>
                    <a:pt x="701" y="831"/>
                  </a:lnTo>
                  <a:lnTo>
                    <a:pt x="693" y="660"/>
                  </a:lnTo>
                  <a:lnTo>
                    <a:pt x="743" y="591"/>
                  </a:lnTo>
                  <a:lnTo>
                    <a:pt x="734" y="587"/>
                  </a:lnTo>
                  <a:lnTo>
                    <a:pt x="699" y="568"/>
                  </a:lnTo>
                  <a:lnTo>
                    <a:pt x="680" y="524"/>
                  </a:lnTo>
                  <a:lnTo>
                    <a:pt x="659" y="486"/>
                  </a:lnTo>
                  <a:lnTo>
                    <a:pt x="659" y="472"/>
                  </a:lnTo>
                  <a:lnTo>
                    <a:pt x="710" y="438"/>
                  </a:lnTo>
                  <a:lnTo>
                    <a:pt x="747" y="399"/>
                  </a:lnTo>
                  <a:lnTo>
                    <a:pt x="789" y="347"/>
                  </a:lnTo>
                  <a:lnTo>
                    <a:pt x="818" y="299"/>
                  </a:lnTo>
                  <a:lnTo>
                    <a:pt x="812" y="280"/>
                  </a:lnTo>
                  <a:lnTo>
                    <a:pt x="776" y="250"/>
                  </a:lnTo>
                  <a:lnTo>
                    <a:pt x="737" y="215"/>
                  </a:lnTo>
                  <a:lnTo>
                    <a:pt x="709" y="173"/>
                  </a:lnTo>
                  <a:lnTo>
                    <a:pt x="691" y="136"/>
                  </a:lnTo>
                  <a:lnTo>
                    <a:pt x="680" y="111"/>
                  </a:lnTo>
                  <a:lnTo>
                    <a:pt x="643" y="119"/>
                  </a:lnTo>
                  <a:lnTo>
                    <a:pt x="641" y="119"/>
                  </a:lnTo>
                  <a:lnTo>
                    <a:pt x="641" y="121"/>
                  </a:lnTo>
                  <a:lnTo>
                    <a:pt x="639" y="121"/>
                  </a:lnTo>
                  <a:lnTo>
                    <a:pt x="638" y="123"/>
                  </a:lnTo>
                  <a:lnTo>
                    <a:pt x="636" y="123"/>
                  </a:lnTo>
                  <a:lnTo>
                    <a:pt x="634" y="123"/>
                  </a:lnTo>
                  <a:lnTo>
                    <a:pt x="634" y="125"/>
                  </a:lnTo>
                  <a:lnTo>
                    <a:pt x="632" y="125"/>
                  </a:lnTo>
                  <a:lnTo>
                    <a:pt x="630" y="125"/>
                  </a:lnTo>
                  <a:lnTo>
                    <a:pt x="628" y="127"/>
                  </a:lnTo>
                  <a:lnTo>
                    <a:pt x="626" y="127"/>
                  </a:lnTo>
                  <a:lnTo>
                    <a:pt x="624" y="127"/>
                  </a:lnTo>
                  <a:lnTo>
                    <a:pt x="622" y="129"/>
                  </a:lnTo>
                  <a:lnTo>
                    <a:pt x="620" y="129"/>
                  </a:lnTo>
                  <a:lnTo>
                    <a:pt x="618" y="129"/>
                  </a:lnTo>
                  <a:lnTo>
                    <a:pt x="618" y="131"/>
                  </a:lnTo>
                  <a:lnTo>
                    <a:pt x="616" y="131"/>
                  </a:lnTo>
                  <a:lnTo>
                    <a:pt x="615" y="131"/>
                  </a:lnTo>
                  <a:lnTo>
                    <a:pt x="613" y="131"/>
                  </a:lnTo>
                  <a:lnTo>
                    <a:pt x="611" y="131"/>
                  </a:lnTo>
                  <a:lnTo>
                    <a:pt x="580" y="136"/>
                  </a:lnTo>
                  <a:lnTo>
                    <a:pt x="580" y="106"/>
                  </a:lnTo>
                  <a:lnTo>
                    <a:pt x="590" y="58"/>
                  </a:lnTo>
                  <a:lnTo>
                    <a:pt x="603" y="0"/>
                  </a:lnTo>
                  <a:lnTo>
                    <a:pt x="313" y="6"/>
                  </a:lnTo>
                  <a:lnTo>
                    <a:pt x="298" y="31"/>
                  </a:lnTo>
                  <a:lnTo>
                    <a:pt x="292" y="54"/>
                  </a:lnTo>
                  <a:lnTo>
                    <a:pt x="294" y="79"/>
                  </a:lnTo>
                  <a:lnTo>
                    <a:pt x="267" y="75"/>
                  </a:lnTo>
                  <a:lnTo>
                    <a:pt x="244" y="77"/>
                  </a:lnTo>
                  <a:lnTo>
                    <a:pt x="213" y="85"/>
                  </a:lnTo>
                  <a:lnTo>
                    <a:pt x="175" y="60"/>
                  </a:lnTo>
                  <a:lnTo>
                    <a:pt x="165" y="42"/>
                  </a:lnTo>
                  <a:lnTo>
                    <a:pt x="89" y="31"/>
                  </a:lnTo>
                  <a:lnTo>
                    <a:pt x="185" y="376"/>
                  </a:lnTo>
                  <a:lnTo>
                    <a:pt x="73" y="438"/>
                  </a:lnTo>
                  <a:lnTo>
                    <a:pt x="12" y="518"/>
                  </a:lnTo>
                  <a:lnTo>
                    <a:pt x="29" y="630"/>
                  </a:lnTo>
                  <a:lnTo>
                    <a:pt x="0" y="647"/>
                  </a:lnTo>
                  <a:lnTo>
                    <a:pt x="8" y="739"/>
                  </a:lnTo>
                  <a:lnTo>
                    <a:pt x="69" y="848"/>
                  </a:lnTo>
                  <a:lnTo>
                    <a:pt x="114" y="852"/>
                  </a:lnTo>
                  <a:close/>
                </a:path>
              </a:pathLst>
            </a:custGeom>
            <a:solidFill>
              <a:srgbClr val="FFFF00"/>
            </a:solidFill>
            <a:ln w="9525">
              <a:solidFill>
                <a:srgbClr val="000000"/>
              </a:solidFill>
              <a:round/>
              <a:headEnd/>
              <a:tailEnd/>
            </a:ln>
          </p:spPr>
          <p:txBody>
            <a:bodyPr/>
            <a:lstStyle/>
            <a:p>
              <a:endParaRPr lang="es-ES_tradnl" sz="1400"/>
            </a:p>
          </p:txBody>
        </p:sp>
        <p:sp>
          <p:nvSpPr>
            <p:cNvPr id="1170" name="Freeform 285"/>
            <p:cNvSpPr>
              <a:spLocks/>
            </p:cNvSpPr>
            <p:nvPr/>
          </p:nvSpPr>
          <p:spPr bwMode="auto">
            <a:xfrm>
              <a:off x="3421063" y="3224213"/>
              <a:ext cx="477837" cy="417512"/>
            </a:xfrm>
            <a:custGeom>
              <a:avLst/>
              <a:gdLst>
                <a:gd name="T0" fmla="*/ 265 w 265"/>
                <a:gd name="T1" fmla="*/ 77 h 284"/>
                <a:gd name="T2" fmla="*/ 148 w 265"/>
                <a:gd name="T3" fmla="*/ 0 h 284"/>
                <a:gd name="T4" fmla="*/ 127 w 265"/>
                <a:gd name="T5" fmla="*/ 90 h 284"/>
                <a:gd name="T6" fmla="*/ 91 w 265"/>
                <a:gd name="T7" fmla="*/ 134 h 284"/>
                <a:gd name="T8" fmla="*/ 89 w 265"/>
                <a:gd name="T9" fmla="*/ 205 h 284"/>
                <a:gd name="T10" fmla="*/ 71 w 265"/>
                <a:gd name="T11" fmla="*/ 207 h 284"/>
                <a:gd name="T12" fmla="*/ 45 w 265"/>
                <a:gd name="T13" fmla="*/ 217 h 284"/>
                <a:gd name="T14" fmla="*/ 31 w 265"/>
                <a:gd name="T15" fmla="*/ 224 h 284"/>
                <a:gd name="T16" fmla="*/ 20 w 265"/>
                <a:gd name="T17" fmla="*/ 242 h 284"/>
                <a:gd name="T18" fmla="*/ 16 w 265"/>
                <a:gd name="T19" fmla="*/ 251 h 284"/>
                <a:gd name="T20" fmla="*/ 6 w 265"/>
                <a:gd name="T21" fmla="*/ 272 h 284"/>
                <a:gd name="T22" fmla="*/ 0 w 265"/>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5" h="284">
                  <a:moveTo>
                    <a:pt x="265" y="77"/>
                  </a:moveTo>
                  <a:lnTo>
                    <a:pt x="148" y="0"/>
                  </a:lnTo>
                  <a:lnTo>
                    <a:pt x="127" y="90"/>
                  </a:lnTo>
                  <a:lnTo>
                    <a:pt x="91" y="134"/>
                  </a:lnTo>
                  <a:lnTo>
                    <a:pt x="89" y="205"/>
                  </a:lnTo>
                  <a:lnTo>
                    <a:pt x="71" y="207"/>
                  </a:lnTo>
                  <a:lnTo>
                    <a:pt x="45" y="217"/>
                  </a:lnTo>
                  <a:lnTo>
                    <a:pt x="31" y="224"/>
                  </a:lnTo>
                  <a:lnTo>
                    <a:pt x="20" y="242"/>
                  </a:lnTo>
                  <a:lnTo>
                    <a:pt x="16" y="251"/>
                  </a:lnTo>
                  <a:lnTo>
                    <a:pt x="6" y="272"/>
                  </a:lnTo>
                  <a:lnTo>
                    <a:pt x="0" y="284"/>
                  </a:lnTo>
                </a:path>
              </a:pathLst>
            </a:custGeom>
            <a:solidFill>
              <a:srgbClr val="CCECFF"/>
            </a:solidFill>
            <a:ln w="0">
              <a:solidFill>
                <a:srgbClr val="000000"/>
              </a:solidFill>
              <a:prstDash val="solid"/>
              <a:round/>
              <a:headEnd/>
              <a:tailEnd/>
            </a:ln>
          </p:spPr>
          <p:txBody>
            <a:bodyPr/>
            <a:lstStyle/>
            <a:p>
              <a:endParaRPr lang="es-ES_tradnl" sz="1400"/>
            </a:p>
          </p:txBody>
        </p:sp>
        <p:sp>
          <p:nvSpPr>
            <p:cNvPr id="1171" name="Freeform 286"/>
            <p:cNvSpPr>
              <a:spLocks/>
            </p:cNvSpPr>
            <p:nvPr/>
          </p:nvSpPr>
          <p:spPr bwMode="auto">
            <a:xfrm>
              <a:off x="3267075" y="3414713"/>
              <a:ext cx="153988" cy="227012"/>
            </a:xfrm>
            <a:custGeom>
              <a:avLst/>
              <a:gdLst>
                <a:gd name="T0" fmla="*/ 86 w 86"/>
                <a:gd name="T1" fmla="*/ 156 h 156"/>
                <a:gd name="T2" fmla="*/ 50 w 86"/>
                <a:gd name="T3" fmla="*/ 135 h 156"/>
                <a:gd name="T4" fmla="*/ 67 w 86"/>
                <a:gd name="T5" fmla="*/ 87 h 156"/>
                <a:gd name="T6" fmla="*/ 46 w 86"/>
                <a:gd name="T7" fmla="*/ 18 h 156"/>
                <a:gd name="T8" fmla="*/ 0 w 86"/>
                <a:gd name="T9" fmla="*/ 0 h 156"/>
              </a:gdLst>
              <a:ahLst/>
              <a:cxnLst>
                <a:cxn ang="0">
                  <a:pos x="T0" y="T1"/>
                </a:cxn>
                <a:cxn ang="0">
                  <a:pos x="T2" y="T3"/>
                </a:cxn>
                <a:cxn ang="0">
                  <a:pos x="T4" y="T5"/>
                </a:cxn>
                <a:cxn ang="0">
                  <a:pos x="T6" y="T7"/>
                </a:cxn>
                <a:cxn ang="0">
                  <a:pos x="T8" y="T9"/>
                </a:cxn>
              </a:cxnLst>
              <a:rect l="0" t="0" r="r" b="b"/>
              <a:pathLst>
                <a:path w="86" h="156">
                  <a:moveTo>
                    <a:pt x="86" y="156"/>
                  </a:moveTo>
                  <a:lnTo>
                    <a:pt x="50" y="135"/>
                  </a:lnTo>
                  <a:lnTo>
                    <a:pt x="67" y="87"/>
                  </a:lnTo>
                  <a:lnTo>
                    <a:pt x="46" y="18"/>
                  </a:lnTo>
                  <a:lnTo>
                    <a:pt x="0" y="0"/>
                  </a:lnTo>
                </a:path>
              </a:pathLst>
            </a:custGeom>
            <a:solidFill>
              <a:srgbClr val="CCECFF"/>
            </a:solidFill>
            <a:ln w="0">
              <a:solidFill>
                <a:srgbClr val="000000"/>
              </a:solidFill>
              <a:prstDash val="solid"/>
              <a:round/>
              <a:headEnd/>
              <a:tailEnd/>
            </a:ln>
          </p:spPr>
          <p:txBody>
            <a:bodyPr/>
            <a:lstStyle/>
            <a:p>
              <a:endParaRPr lang="es-ES_tradnl" sz="1400"/>
            </a:p>
          </p:txBody>
        </p:sp>
        <p:sp>
          <p:nvSpPr>
            <p:cNvPr id="1172" name="Freeform 287"/>
            <p:cNvSpPr>
              <a:spLocks/>
            </p:cNvSpPr>
            <p:nvPr/>
          </p:nvSpPr>
          <p:spPr bwMode="auto">
            <a:xfrm>
              <a:off x="3163888" y="3159125"/>
              <a:ext cx="139700" cy="255588"/>
            </a:xfrm>
            <a:custGeom>
              <a:avLst/>
              <a:gdLst>
                <a:gd name="T0" fmla="*/ 54 w 77"/>
                <a:gd name="T1" fmla="*/ 170 h 170"/>
                <a:gd name="T2" fmla="*/ 77 w 77"/>
                <a:gd name="T3" fmla="*/ 50 h 170"/>
                <a:gd name="T4" fmla="*/ 0 w 77"/>
                <a:gd name="T5" fmla="*/ 0 h 170"/>
              </a:gdLst>
              <a:ahLst/>
              <a:cxnLst>
                <a:cxn ang="0">
                  <a:pos x="T0" y="T1"/>
                </a:cxn>
                <a:cxn ang="0">
                  <a:pos x="T2" y="T3"/>
                </a:cxn>
                <a:cxn ang="0">
                  <a:pos x="T4" y="T5"/>
                </a:cxn>
              </a:cxnLst>
              <a:rect l="0" t="0" r="r" b="b"/>
              <a:pathLst>
                <a:path w="77" h="170">
                  <a:moveTo>
                    <a:pt x="54" y="170"/>
                  </a:moveTo>
                  <a:lnTo>
                    <a:pt x="77" y="50"/>
                  </a:lnTo>
                  <a:lnTo>
                    <a:pt x="0" y="0"/>
                  </a:lnTo>
                </a:path>
              </a:pathLst>
            </a:custGeom>
            <a:solidFill>
              <a:srgbClr val="CCECFF"/>
            </a:solidFill>
            <a:ln w="0">
              <a:solidFill>
                <a:srgbClr val="000000"/>
              </a:solidFill>
              <a:prstDash val="solid"/>
              <a:round/>
              <a:headEnd/>
              <a:tailEnd/>
            </a:ln>
          </p:spPr>
          <p:txBody>
            <a:bodyPr/>
            <a:lstStyle/>
            <a:p>
              <a:endParaRPr lang="es-ES_tradnl" sz="1400"/>
            </a:p>
          </p:txBody>
        </p:sp>
        <p:sp>
          <p:nvSpPr>
            <p:cNvPr id="1173" name="Freeform 288"/>
            <p:cNvSpPr>
              <a:spLocks/>
            </p:cNvSpPr>
            <p:nvPr/>
          </p:nvSpPr>
          <p:spPr bwMode="auto">
            <a:xfrm>
              <a:off x="2960688" y="2355850"/>
              <a:ext cx="309562" cy="803275"/>
            </a:xfrm>
            <a:custGeom>
              <a:avLst/>
              <a:gdLst>
                <a:gd name="T0" fmla="*/ 115 w 173"/>
                <a:gd name="T1" fmla="*/ 545 h 545"/>
                <a:gd name="T2" fmla="*/ 173 w 173"/>
                <a:gd name="T3" fmla="*/ 456 h 545"/>
                <a:gd name="T4" fmla="*/ 115 w 173"/>
                <a:gd name="T5" fmla="*/ 357 h 545"/>
                <a:gd name="T6" fmla="*/ 110 w 173"/>
                <a:gd name="T7" fmla="*/ 84 h 545"/>
                <a:gd name="T8" fmla="*/ 0 w 173"/>
                <a:gd name="T9" fmla="*/ 51 h 545"/>
                <a:gd name="T10" fmla="*/ 4 w 173"/>
                <a:gd name="T11" fmla="*/ 0 h 545"/>
              </a:gdLst>
              <a:ahLst/>
              <a:cxnLst>
                <a:cxn ang="0">
                  <a:pos x="T0" y="T1"/>
                </a:cxn>
                <a:cxn ang="0">
                  <a:pos x="T2" y="T3"/>
                </a:cxn>
                <a:cxn ang="0">
                  <a:pos x="T4" y="T5"/>
                </a:cxn>
                <a:cxn ang="0">
                  <a:pos x="T6" y="T7"/>
                </a:cxn>
                <a:cxn ang="0">
                  <a:pos x="T8" y="T9"/>
                </a:cxn>
                <a:cxn ang="0">
                  <a:pos x="T10" y="T11"/>
                </a:cxn>
              </a:cxnLst>
              <a:rect l="0" t="0" r="r" b="b"/>
              <a:pathLst>
                <a:path w="173" h="545">
                  <a:moveTo>
                    <a:pt x="115" y="545"/>
                  </a:moveTo>
                  <a:lnTo>
                    <a:pt x="173" y="456"/>
                  </a:lnTo>
                  <a:lnTo>
                    <a:pt x="115" y="357"/>
                  </a:lnTo>
                  <a:lnTo>
                    <a:pt x="110" y="84"/>
                  </a:lnTo>
                  <a:lnTo>
                    <a:pt x="0" y="51"/>
                  </a:lnTo>
                  <a:lnTo>
                    <a:pt x="4" y="0"/>
                  </a:lnTo>
                </a:path>
              </a:pathLst>
            </a:custGeom>
            <a:solidFill>
              <a:srgbClr val="CCECFF"/>
            </a:solidFill>
            <a:ln w="0">
              <a:solidFill>
                <a:srgbClr val="000000"/>
              </a:solidFill>
              <a:prstDash val="solid"/>
              <a:round/>
              <a:headEnd/>
              <a:tailEnd/>
            </a:ln>
          </p:spPr>
          <p:txBody>
            <a:bodyPr/>
            <a:lstStyle/>
            <a:p>
              <a:endParaRPr lang="es-ES_tradnl" sz="1400"/>
            </a:p>
          </p:txBody>
        </p:sp>
        <p:sp>
          <p:nvSpPr>
            <p:cNvPr id="1174" name="Freeform 290"/>
            <p:cNvSpPr>
              <a:spLocks/>
            </p:cNvSpPr>
            <p:nvPr/>
          </p:nvSpPr>
          <p:spPr bwMode="auto">
            <a:xfrm>
              <a:off x="3324225" y="2011363"/>
              <a:ext cx="206375" cy="19050"/>
            </a:xfrm>
            <a:custGeom>
              <a:avLst/>
              <a:gdLst>
                <a:gd name="T0" fmla="*/ 0 w 117"/>
                <a:gd name="T1" fmla="*/ 15 h 15"/>
                <a:gd name="T2" fmla="*/ 55 w 117"/>
                <a:gd name="T3" fmla="*/ 15 h 15"/>
                <a:gd name="T4" fmla="*/ 117 w 117"/>
                <a:gd name="T5" fmla="*/ 0 h 15"/>
              </a:gdLst>
              <a:ahLst/>
              <a:cxnLst>
                <a:cxn ang="0">
                  <a:pos x="T0" y="T1"/>
                </a:cxn>
                <a:cxn ang="0">
                  <a:pos x="T2" y="T3"/>
                </a:cxn>
                <a:cxn ang="0">
                  <a:pos x="T4" y="T5"/>
                </a:cxn>
              </a:cxnLst>
              <a:rect l="0" t="0" r="r" b="b"/>
              <a:pathLst>
                <a:path w="117" h="15">
                  <a:moveTo>
                    <a:pt x="0" y="15"/>
                  </a:moveTo>
                  <a:lnTo>
                    <a:pt x="55" y="15"/>
                  </a:lnTo>
                  <a:lnTo>
                    <a:pt x="117" y="0"/>
                  </a:lnTo>
                </a:path>
              </a:pathLst>
            </a:custGeom>
            <a:solidFill>
              <a:srgbClr val="CCECFF"/>
            </a:solidFill>
            <a:ln w="0">
              <a:solidFill>
                <a:srgbClr val="000000"/>
              </a:solidFill>
              <a:prstDash val="solid"/>
              <a:round/>
              <a:headEnd/>
              <a:tailEnd/>
            </a:ln>
          </p:spPr>
          <p:txBody>
            <a:bodyPr/>
            <a:lstStyle/>
            <a:p>
              <a:endParaRPr lang="es-ES_tradnl" sz="1400"/>
            </a:p>
          </p:txBody>
        </p:sp>
        <p:sp>
          <p:nvSpPr>
            <p:cNvPr id="1175" name="Freeform 291"/>
            <p:cNvSpPr>
              <a:spLocks/>
            </p:cNvSpPr>
            <p:nvPr/>
          </p:nvSpPr>
          <p:spPr bwMode="auto">
            <a:xfrm>
              <a:off x="3898900" y="2733675"/>
              <a:ext cx="204788" cy="601663"/>
            </a:xfrm>
            <a:custGeom>
              <a:avLst/>
              <a:gdLst>
                <a:gd name="T0" fmla="*/ 0 w 112"/>
                <a:gd name="T1" fmla="*/ 407 h 407"/>
                <a:gd name="T2" fmla="*/ 112 w 112"/>
                <a:gd name="T3" fmla="*/ 345 h 407"/>
                <a:gd name="T4" fmla="*/ 16 w 112"/>
                <a:gd name="T5" fmla="*/ 0 h 407"/>
              </a:gdLst>
              <a:ahLst/>
              <a:cxnLst>
                <a:cxn ang="0">
                  <a:pos x="T0" y="T1"/>
                </a:cxn>
                <a:cxn ang="0">
                  <a:pos x="T2" y="T3"/>
                </a:cxn>
                <a:cxn ang="0">
                  <a:pos x="T4" y="T5"/>
                </a:cxn>
              </a:cxnLst>
              <a:rect l="0" t="0" r="r" b="b"/>
              <a:pathLst>
                <a:path w="112" h="407">
                  <a:moveTo>
                    <a:pt x="0" y="407"/>
                  </a:moveTo>
                  <a:lnTo>
                    <a:pt x="112" y="345"/>
                  </a:lnTo>
                  <a:lnTo>
                    <a:pt x="16" y="0"/>
                  </a:lnTo>
                </a:path>
              </a:pathLst>
            </a:custGeom>
            <a:solidFill>
              <a:srgbClr val="CCECFF"/>
            </a:solidFill>
            <a:ln w="0">
              <a:solidFill>
                <a:srgbClr val="000000"/>
              </a:solidFill>
              <a:prstDash val="solid"/>
              <a:round/>
              <a:headEnd/>
              <a:tailEnd/>
            </a:ln>
          </p:spPr>
          <p:txBody>
            <a:bodyPr/>
            <a:lstStyle/>
            <a:p>
              <a:endParaRPr lang="es-ES_tradnl" sz="1400"/>
            </a:p>
          </p:txBody>
        </p:sp>
        <p:sp>
          <p:nvSpPr>
            <p:cNvPr id="1176" name="Freeform 293"/>
            <p:cNvSpPr>
              <a:spLocks/>
            </p:cNvSpPr>
            <p:nvPr/>
          </p:nvSpPr>
          <p:spPr bwMode="auto">
            <a:xfrm>
              <a:off x="2960688" y="2011363"/>
              <a:ext cx="1143000" cy="1630362"/>
            </a:xfrm>
            <a:custGeom>
              <a:avLst/>
              <a:gdLst>
                <a:gd name="T0" fmla="*/ 255 w 632"/>
                <a:gd name="T1" fmla="*/ 1105 h 1105"/>
                <a:gd name="T2" fmla="*/ 261 w 632"/>
                <a:gd name="T3" fmla="*/ 1093 h 1105"/>
                <a:gd name="T4" fmla="*/ 271 w 632"/>
                <a:gd name="T5" fmla="*/ 1072 h 1105"/>
                <a:gd name="T6" fmla="*/ 275 w 632"/>
                <a:gd name="T7" fmla="*/ 1063 h 1105"/>
                <a:gd name="T8" fmla="*/ 286 w 632"/>
                <a:gd name="T9" fmla="*/ 1045 h 1105"/>
                <a:gd name="T10" fmla="*/ 300 w 632"/>
                <a:gd name="T11" fmla="*/ 1038 h 1105"/>
                <a:gd name="T12" fmla="*/ 326 w 632"/>
                <a:gd name="T13" fmla="*/ 1028 h 1105"/>
                <a:gd name="T14" fmla="*/ 344 w 632"/>
                <a:gd name="T15" fmla="*/ 1026 h 1105"/>
                <a:gd name="T16" fmla="*/ 346 w 632"/>
                <a:gd name="T17" fmla="*/ 955 h 1105"/>
                <a:gd name="T18" fmla="*/ 382 w 632"/>
                <a:gd name="T19" fmla="*/ 911 h 1105"/>
                <a:gd name="T20" fmla="*/ 403 w 632"/>
                <a:gd name="T21" fmla="*/ 821 h 1105"/>
                <a:gd name="T22" fmla="*/ 520 w 632"/>
                <a:gd name="T23" fmla="*/ 898 h 1105"/>
                <a:gd name="T24" fmla="*/ 632 w 632"/>
                <a:gd name="T25" fmla="*/ 836 h 1105"/>
                <a:gd name="T26" fmla="*/ 536 w 632"/>
                <a:gd name="T27" fmla="*/ 491 h 1105"/>
                <a:gd name="T28" fmla="*/ 438 w 632"/>
                <a:gd name="T29" fmla="*/ 477 h 1105"/>
                <a:gd name="T30" fmla="*/ 380 w 632"/>
                <a:gd name="T31" fmla="*/ 376 h 1105"/>
                <a:gd name="T32" fmla="*/ 419 w 632"/>
                <a:gd name="T33" fmla="*/ 335 h 1105"/>
                <a:gd name="T34" fmla="*/ 396 w 632"/>
                <a:gd name="T35" fmla="*/ 201 h 1105"/>
                <a:gd name="T36" fmla="*/ 303 w 632"/>
                <a:gd name="T37" fmla="*/ 155 h 1105"/>
                <a:gd name="T38" fmla="*/ 292 w 632"/>
                <a:gd name="T39" fmla="*/ 92 h 1105"/>
                <a:gd name="T40" fmla="*/ 325 w 632"/>
                <a:gd name="T41" fmla="*/ 84 h 1105"/>
                <a:gd name="T42" fmla="*/ 319 w 632"/>
                <a:gd name="T43" fmla="*/ 0 h 1105"/>
                <a:gd name="T44" fmla="*/ 257 w 632"/>
                <a:gd name="T45" fmla="*/ 15 h 1105"/>
                <a:gd name="T46" fmla="*/ 202 w 632"/>
                <a:gd name="T47" fmla="*/ 15 h 1105"/>
                <a:gd name="T48" fmla="*/ 238 w 632"/>
                <a:gd name="T49" fmla="*/ 105 h 1105"/>
                <a:gd name="T50" fmla="*/ 231 w 632"/>
                <a:gd name="T51" fmla="*/ 107 h 1105"/>
                <a:gd name="T52" fmla="*/ 225 w 632"/>
                <a:gd name="T53" fmla="*/ 115 h 1105"/>
                <a:gd name="T54" fmla="*/ 215 w 632"/>
                <a:gd name="T55" fmla="*/ 115 h 1105"/>
                <a:gd name="T56" fmla="*/ 209 w 632"/>
                <a:gd name="T57" fmla="*/ 120 h 1105"/>
                <a:gd name="T58" fmla="*/ 198 w 632"/>
                <a:gd name="T59" fmla="*/ 128 h 1105"/>
                <a:gd name="T60" fmla="*/ 198 w 632"/>
                <a:gd name="T61" fmla="*/ 151 h 1105"/>
                <a:gd name="T62" fmla="*/ 4 w 632"/>
                <a:gd name="T63" fmla="*/ 234 h 1105"/>
                <a:gd name="T64" fmla="*/ 0 w 632"/>
                <a:gd name="T65" fmla="*/ 285 h 1105"/>
                <a:gd name="T66" fmla="*/ 110 w 632"/>
                <a:gd name="T67" fmla="*/ 318 h 1105"/>
                <a:gd name="T68" fmla="*/ 115 w 632"/>
                <a:gd name="T69" fmla="*/ 591 h 1105"/>
                <a:gd name="T70" fmla="*/ 173 w 632"/>
                <a:gd name="T71" fmla="*/ 690 h 1105"/>
                <a:gd name="T72" fmla="*/ 115 w 632"/>
                <a:gd name="T73" fmla="*/ 779 h 1105"/>
                <a:gd name="T74" fmla="*/ 192 w 632"/>
                <a:gd name="T75" fmla="*/ 829 h 1105"/>
                <a:gd name="T76" fmla="*/ 169 w 632"/>
                <a:gd name="T77" fmla="*/ 949 h 1105"/>
                <a:gd name="T78" fmla="*/ 215 w 632"/>
                <a:gd name="T79" fmla="*/ 967 h 1105"/>
                <a:gd name="T80" fmla="*/ 236 w 632"/>
                <a:gd name="T81" fmla="*/ 1036 h 1105"/>
                <a:gd name="T82" fmla="*/ 219 w 632"/>
                <a:gd name="T83" fmla="*/ 1084 h 1105"/>
                <a:gd name="T84" fmla="*/ 255 w 632"/>
                <a:gd name="T85" fmla="*/ 1105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2" h="1105">
                  <a:moveTo>
                    <a:pt x="255" y="1105"/>
                  </a:moveTo>
                  <a:lnTo>
                    <a:pt x="261" y="1093"/>
                  </a:lnTo>
                  <a:lnTo>
                    <a:pt x="271" y="1072"/>
                  </a:lnTo>
                  <a:lnTo>
                    <a:pt x="275" y="1063"/>
                  </a:lnTo>
                  <a:lnTo>
                    <a:pt x="286" y="1045"/>
                  </a:lnTo>
                  <a:lnTo>
                    <a:pt x="300" y="1038"/>
                  </a:lnTo>
                  <a:lnTo>
                    <a:pt x="326" y="1028"/>
                  </a:lnTo>
                  <a:lnTo>
                    <a:pt x="344" y="1026"/>
                  </a:lnTo>
                  <a:lnTo>
                    <a:pt x="346" y="955"/>
                  </a:lnTo>
                  <a:lnTo>
                    <a:pt x="382" y="911"/>
                  </a:lnTo>
                  <a:lnTo>
                    <a:pt x="403" y="821"/>
                  </a:lnTo>
                  <a:lnTo>
                    <a:pt x="520" y="898"/>
                  </a:lnTo>
                  <a:lnTo>
                    <a:pt x="632" y="836"/>
                  </a:lnTo>
                  <a:lnTo>
                    <a:pt x="536" y="491"/>
                  </a:lnTo>
                  <a:lnTo>
                    <a:pt x="438" y="477"/>
                  </a:lnTo>
                  <a:lnTo>
                    <a:pt x="380" y="376"/>
                  </a:lnTo>
                  <a:lnTo>
                    <a:pt x="419" y="335"/>
                  </a:lnTo>
                  <a:lnTo>
                    <a:pt x="396" y="201"/>
                  </a:lnTo>
                  <a:lnTo>
                    <a:pt x="303" y="155"/>
                  </a:lnTo>
                  <a:lnTo>
                    <a:pt x="292" y="92"/>
                  </a:lnTo>
                  <a:lnTo>
                    <a:pt x="325" y="84"/>
                  </a:lnTo>
                  <a:lnTo>
                    <a:pt x="319" y="0"/>
                  </a:lnTo>
                  <a:lnTo>
                    <a:pt x="257" y="15"/>
                  </a:lnTo>
                  <a:lnTo>
                    <a:pt x="202" y="15"/>
                  </a:lnTo>
                  <a:lnTo>
                    <a:pt x="238" y="105"/>
                  </a:lnTo>
                  <a:lnTo>
                    <a:pt x="231" y="107"/>
                  </a:lnTo>
                  <a:lnTo>
                    <a:pt x="225" y="115"/>
                  </a:lnTo>
                  <a:lnTo>
                    <a:pt x="215" y="115"/>
                  </a:lnTo>
                  <a:lnTo>
                    <a:pt x="209" y="120"/>
                  </a:lnTo>
                  <a:lnTo>
                    <a:pt x="198" y="128"/>
                  </a:lnTo>
                  <a:lnTo>
                    <a:pt x="198" y="151"/>
                  </a:lnTo>
                  <a:lnTo>
                    <a:pt x="4" y="234"/>
                  </a:lnTo>
                  <a:lnTo>
                    <a:pt x="0" y="285"/>
                  </a:lnTo>
                  <a:lnTo>
                    <a:pt x="110" y="318"/>
                  </a:lnTo>
                  <a:lnTo>
                    <a:pt x="115" y="591"/>
                  </a:lnTo>
                  <a:lnTo>
                    <a:pt x="173" y="690"/>
                  </a:lnTo>
                  <a:lnTo>
                    <a:pt x="115" y="779"/>
                  </a:lnTo>
                  <a:lnTo>
                    <a:pt x="192" y="829"/>
                  </a:lnTo>
                  <a:lnTo>
                    <a:pt x="169" y="949"/>
                  </a:lnTo>
                  <a:lnTo>
                    <a:pt x="215" y="967"/>
                  </a:lnTo>
                  <a:lnTo>
                    <a:pt x="236" y="1036"/>
                  </a:lnTo>
                  <a:lnTo>
                    <a:pt x="219" y="1084"/>
                  </a:lnTo>
                  <a:lnTo>
                    <a:pt x="255" y="1105"/>
                  </a:lnTo>
                  <a:close/>
                </a:path>
              </a:pathLst>
            </a:custGeom>
            <a:solidFill>
              <a:srgbClr val="FFFF00"/>
            </a:solidFill>
            <a:ln w="9525" cap="flat"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5921" dir="2700000" algn="ctr" rotWithShape="0">
                      <a:srgbClr val="808080"/>
                    </a:outerShdw>
                  </a:effectLst>
                </a14:hiddenEffects>
              </a:ext>
            </a:extLst>
          </p:spPr>
          <p:txBody>
            <a:bodyPr/>
            <a:lstStyle/>
            <a:p>
              <a:endParaRPr lang="es-ES_tradnl" sz="1400"/>
            </a:p>
          </p:txBody>
        </p:sp>
        <p:sp>
          <p:nvSpPr>
            <p:cNvPr id="1177" name="Freeform 294"/>
            <p:cNvSpPr>
              <a:spLocks/>
            </p:cNvSpPr>
            <p:nvPr/>
          </p:nvSpPr>
          <p:spPr bwMode="auto">
            <a:xfrm>
              <a:off x="2019300" y="2087563"/>
              <a:ext cx="1250950" cy="1155700"/>
            </a:xfrm>
            <a:custGeom>
              <a:avLst/>
              <a:gdLst>
                <a:gd name="T0" fmla="*/ 524 w 693"/>
                <a:gd name="T1" fmla="*/ 183 h 781"/>
                <a:gd name="T2" fmla="*/ 520 w 693"/>
                <a:gd name="T3" fmla="*/ 234 h 781"/>
                <a:gd name="T4" fmla="*/ 630 w 693"/>
                <a:gd name="T5" fmla="*/ 267 h 781"/>
                <a:gd name="T6" fmla="*/ 635 w 693"/>
                <a:gd name="T7" fmla="*/ 540 h 781"/>
                <a:gd name="T8" fmla="*/ 693 w 693"/>
                <a:gd name="T9" fmla="*/ 639 h 781"/>
                <a:gd name="T10" fmla="*/ 635 w 693"/>
                <a:gd name="T11" fmla="*/ 728 h 781"/>
                <a:gd name="T12" fmla="*/ 559 w 693"/>
                <a:gd name="T13" fmla="*/ 680 h 781"/>
                <a:gd name="T14" fmla="*/ 532 w 693"/>
                <a:gd name="T15" fmla="*/ 703 h 781"/>
                <a:gd name="T16" fmla="*/ 411 w 693"/>
                <a:gd name="T17" fmla="*/ 705 h 781"/>
                <a:gd name="T18" fmla="*/ 413 w 693"/>
                <a:gd name="T19" fmla="*/ 720 h 781"/>
                <a:gd name="T20" fmla="*/ 190 w 693"/>
                <a:gd name="T21" fmla="*/ 718 h 781"/>
                <a:gd name="T22" fmla="*/ 0 w 693"/>
                <a:gd name="T23" fmla="*/ 781 h 781"/>
                <a:gd name="T24" fmla="*/ 14 w 693"/>
                <a:gd name="T25" fmla="*/ 495 h 781"/>
                <a:gd name="T26" fmla="*/ 111 w 693"/>
                <a:gd name="T27" fmla="*/ 455 h 781"/>
                <a:gd name="T28" fmla="*/ 111 w 693"/>
                <a:gd name="T29" fmla="*/ 98 h 781"/>
                <a:gd name="T30" fmla="*/ 71 w 693"/>
                <a:gd name="T31" fmla="*/ 25 h 781"/>
                <a:gd name="T32" fmla="*/ 86 w 693"/>
                <a:gd name="T33" fmla="*/ 0 h 781"/>
                <a:gd name="T34" fmla="*/ 301 w 693"/>
                <a:gd name="T35" fmla="*/ 104 h 781"/>
                <a:gd name="T36" fmla="*/ 317 w 693"/>
                <a:gd name="T37" fmla="*/ 104 h 781"/>
                <a:gd name="T38" fmla="*/ 330 w 693"/>
                <a:gd name="T39" fmla="*/ 98 h 781"/>
                <a:gd name="T40" fmla="*/ 336 w 693"/>
                <a:gd name="T41" fmla="*/ 92 h 781"/>
                <a:gd name="T42" fmla="*/ 346 w 693"/>
                <a:gd name="T43" fmla="*/ 91 h 781"/>
                <a:gd name="T44" fmla="*/ 465 w 693"/>
                <a:gd name="T45" fmla="*/ 94 h 781"/>
                <a:gd name="T46" fmla="*/ 524 w 693"/>
                <a:gd name="T47" fmla="*/ 183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93" h="781">
                  <a:moveTo>
                    <a:pt x="524" y="183"/>
                  </a:moveTo>
                  <a:lnTo>
                    <a:pt x="520" y="234"/>
                  </a:lnTo>
                  <a:lnTo>
                    <a:pt x="630" y="267"/>
                  </a:lnTo>
                  <a:lnTo>
                    <a:pt x="635" y="540"/>
                  </a:lnTo>
                  <a:lnTo>
                    <a:pt x="693" y="639"/>
                  </a:lnTo>
                  <a:lnTo>
                    <a:pt x="635" y="728"/>
                  </a:lnTo>
                  <a:lnTo>
                    <a:pt x="559" y="680"/>
                  </a:lnTo>
                  <a:lnTo>
                    <a:pt x="532" y="703"/>
                  </a:lnTo>
                  <a:lnTo>
                    <a:pt x="411" y="705"/>
                  </a:lnTo>
                  <a:lnTo>
                    <a:pt x="413" y="720"/>
                  </a:lnTo>
                  <a:lnTo>
                    <a:pt x="190" y="718"/>
                  </a:lnTo>
                  <a:lnTo>
                    <a:pt x="0" y="781"/>
                  </a:lnTo>
                  <a:lnTo>
                    <a:pt x="14" y="495"/>
                  </a:lnTo>
                  <a:lnTo>
                    <a:pt x="111" y="455"/>
                  </a:lnTo>
                  <a:lnTo>
                    <a:pt x="111" y="98"/>
                  </a:lnTo>
                  <a:lnTo>
                    <a:pt x="71" y="25"/>
                  </a:lnTo>
                  <a:lnTo>
                    <a:pt x="86" y="0"/>
                  </a:lnTo>
                  <a:lnTo>
                    <a:pt x="301" y="104"/>
                  </a:lnTo>
                  <a:lnTo>
                    <a:pt x="317" y="104"/>
                  </a:lnTo>
                  <a:lnTo>
                    <a:pt x="330" y="98"/>
                  </a:lnTo>
                  <a:lnTo>
                    <a:pt x="336" y="92"/>
                  </a:lnTo>
                  <a:lnTo>
                    <a:pt x="346" y="91"/>
                  </a:lnTo>
                  <a:lnTo>
                    <a:pt x="465" y="94"/>
                  </a:lnTo>
                  <a:lnTo>
                    <a:pt x="524" y="183"/>
                  </a:lnTo>
                  <a:close/>
                </a:path>
              </a:pathLst>
            </a:custGeom>
            <a:solidFill>
              <a:schemeClr val="accent2"/>
            </a:solidFill>
            <a:ln w="9525">
              <a:solidFill>
                <a:srgbClr val="000000"/>
              </a:solidFill>
              <a:round/>
              <a:headEnd/>
              <a:tailEnd/>
            </a:ln>
          </p:spPr>
          <p:txBody>
            <a:bodyPr/>
            <a:lstStyle/>
            <a:p>
              <a:endParaRPr lang="es-ES_tradnl" sz="1400"/>
            </a:p>
          </p:txBody>
        </p:sp>
        <p:sp>
          <p:nvSpPr>
            <p:cNvPr id="1178" name="Freeform 295"/>
            <p:cNvSpPr>
              <a:spLocks/>
            </p:cNvSpPr>
            <p:nvPr/>
          </p:nvSpPr>
          <p:spPr bwMode="auto">
            <a:xfrm>
              <a:off x="7142163" y="5670550"/>
              <a:ext cx="136525" cy="228600"/>
            </a:xfrm>
            <a:custGeom>
              <a:avLst/>
              <a:gdLst>
                <a:gd name="T0" fmla="*/ 75 w 75"/>
                <a:gd name="T1" fmla="*/ 155 h 157"/>
                <a:gd name="T2" fmla="*/ 65 w 75"/>
                <a:gd name="T3" fmla="*/ 123 h 157"/>
                <a:gd name="T4" fmla="*/ 55 w 75"/>
                <a:gd name="T5" fmla="*/ 111 h 157"/>
                <a:gd name="T6" fmla="*/ 54 w 75"/>
                <a:gd name="T7" fmla="*/ 104 h 157"/>
                <a:gd name="T8" fmla="*/ 52 w 75"/>
                <a:gd name="T9" fmla="*/ 102 h 157"/>
                <a:gd name="T10" fmla="*/ 50 w 75"/>
                <a:gd name="T11" fmla="*/ 88 h 157"/>
                <a:gd name="T12" fmla="*/ 52 w 75"/>
                <a:gd name="T13" fmla="*/ 79 h 157"/>
                <a:gd name="T14" fmla="*/ 54 w 75"/>
                <a:gd name="T15" fmla="*/ 73 h 157"/>
                <a:gd name="T16" fmla="*/ 55 w 75"/>
                <a:gd name="T17" fmla="*/ 67 h 157"/>
                <a:gd name="T18" fmla="*/ 59 w 75"/>
                <a:gd name="T19" fmla="*/ 65 h 157"/>
                <a:gd name="T20" fmla="*/ 67 w 75"/>
                <a:gd name="T21" fmla="*/ 63 h 157"/>
                <a:gd name="T22" fmla="*/ 71 w 75"/>
                <a:gd name="T23" fmla="*/ 59 h 157"/>
                <a:gd name="T24" fmla="*/ 67 w 75"/>
                <a:gd name="T25" fmla="*/ 44 h 157"/>
                <a:gd name="T26" fmla="*/ 59 w 75"/>
                <a:gd name="T27" fmla="*/ 33 h 157"/>
                <a:gd name="T28" fmla="*/ 54 w 75"/>
                <a:gd name="T29" fmla="*/ 21 h 157"/>
                <a:gd name="T30" fmla="*/ 54 w 75"/>
                <a:gd name="T31" fmla="*/ 6 h 157"/>
                <a:gd name="T32" fmla="*/ 19 w 75"/>
                <a:gd name="T33" fmla="*/ 0 h 157"/>
                <a:gd name="T34" fmla="*/ 17 w 75"/>
                <a:gd name="T35" fmla="*/ 10 h 157"/>
                <a:gd name="T36" fmla="*/ 15 w 75"/>
                <a:gd name="T37" fmla="*/ 17 h 157"/>
                <a:gd name="T38" fmla="*/ 9 w 75"/>
                <a:gd name="T39" fmla="*/ 27 h 157"/>
                <a:gd name="T40" fmla="*/ 6 w 75"/>
                <a:gd name="T41" fmla="*/ 38 h 157"/>
                <a:gd name="T42" fmla="*/ 0 w 75"/>
                <a:gd name="T43" fmla="*/ 48 h 157"/>
                <a:gd name="T44" fmla="*/ 2 w 75"/>
                <a:gd name="T45" fmla="*/ 58 h 157"/>
                <a:gd name="T46" fmla="*/ 7 w 75"/>
                <a:gd name="T47" fmla="*/ 67 h 157"/>
                <a:gd name="T48" fmla="*/ 11 w 75"/>
                <a:gd name="T49" fmla="*/ 81 h 157"/>
                <a:gd name="T50" fmla="*/ 19 w 75"/>
                <a:gd name="T51" fmla="*/ 92 h 157"/>
                <a:gd name="T52" fmla="*/ 23 w 75"/>
                <a:gd name="T53" fmla="*/ 96 h 157"/>
                <a:gd name="T54" fmla="*/ 25 w 75"/>
                <a:gd name="T55" fmla="*/ 109 h 157"/>
                <a:gd name="T56" fmla="*/ 30 w 75"/>
                <a:gd name="T57" fmla="*/ 127 h 157"/>
                <a:gd name="T58" fmla="*/ 40 w 75"/>
                <a:gd name="T59" fmla="*/ 140 h 157"/>
                <a:gd name="T60" fmla="*/ 55 w 75"/>
                <a:gd name="T61" fmla="*/ 146 h 157"/>
                <a:gd name="T62" fmla="*/ 71 w 75"/>
                <a:gd name="T63" fmla="*/ 157 h 157"/>
                <a:gd name="T64" fmla="*/ 75 w 75"/>
                <a:gd name="T65" fmla="*/ 15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157">
                  <a:moveTo>
                    <a:pt x="75" y="155"/>
                  </a:moveTo>
                  <a:lnTo>
                    <a:pt x="65" y="123"/>
                  </a:lnTo>
                  <a:lnTo>
                    <a:pt x="55" y="111"/>
                  </a:lnTo>
                  <a:lnTo>
                    <a:pt x="54" y="104"/>
                  </a:lnTo>
                  <a:lnTo>
                    <a:pt x="52" y="102"/>
                  </a:lnTo>
                  <a:lnTo>
                    <a:pt x="50" y="88"/>
                  </a:lnTo>
                  <a:lnTo>
                    <a:pt x="52" y="79"/>
                  </a:lnTo>
                  <a:lnTo>
                    <a:pt x="54" y="73"/>
                  </a:lnTo>
                  <a:lnTo>
                    <a:pt x="55" y="67"/>
                  </a:lnTo>
                  <a:lnTo>
                    <a:pt x="59" y="65"/>
                  </a:lnTo>
                  <a:lnTo>
                    <a:pt x="67" y="63"/>
                  </a:lnTo>
                  <a:lnTo>
                    <a:pt x="71" y="59"/>
                  </a:lnTo>
                  <a:lnTo>
                    <a:pt x="67" y="44"/>
                  </a:lnTo>
                  <a:lnTo>
                    <a:pt x="59" y="33"/>
                  </a:lnTo>
                  <a:lnTo>
                    <a:pt x="54" y="21"/>
                  </a:lnTo>
                  <a:lnTo>
                    <a:pt x="54" y="6"/>
                  </a:lnTo>
                  <a:lnTo>
                    <a:pt x="19" y="0"/>
                  </a:lnTo>
                  <a:lnTo>
                    <a:pt x="17" y="10"/>
                  </a:lnTo>
                  <a:lnTo>
                    <a:pt x="15" y="17"/>
                  </a:lnTo>
                  <a:lnTo>
                    <a:pt x="9" y="27"/>
                  </a:lnTo>
                  <a:lnTo>
                    <a:pt x="6" y="38"/>
                  </a:lnTo>
                  <a:lnTo>
                    <a:pt x="0" y="48"/>
                  </a:lnTo>
                  <a:lnTo>
                    <a:pt x="2" y="58"/>
                  </a:lnTo>
                  <a:lnTo>
                    <a:pt x="7" y="67"/>
                  </a:lnTo>
                  <a:lnTo>
                    <a:pt x="11" y="81"/>
                  </a:lnTo>
                  <a:lnTo>
                    <a:pt x="19" y="92"/>
                  </a:lnTo>
                  <a:lnTo>
                    <a:pt x="23" y="96"/>
                  </a:lnTo>
                  <a:lnTo>
                    <a:pt x="25" y="109"/>
                  </a:lnTo>
                  <a:lnTo>
                    <a:pt x="30" y="127"/>
                  </a:lnTo>
                  <a:lnTo>
                    <a:pt x="40" y="140"/>
                  </a:lnTo>
                  <a:lnTo>
                    <a:pt x="55" y="146"/>
                  </a:lnTo>
                  <a:lnTo>
                    <a:pt x="71" y="157"/>
                  </a:lnTo>
                  <a:lnTo>
                    <a:pt x="75" y="155"/>
                  </a:lnTo>
                  <a:close/>
                </a:path>
              </a:pathLst>
            </a:custGeom>
            <a:noFill/>
            <a:ln w="9525">
              <a:solidFill>
                <a:srgbClr val="000000"/>
              </a:solidFill>
              <a:round/>
              <a:headEnd/>
              <a:tailEnd/>
            </a:ln>
            <a:extLst>
              <a:ext uri="{909E8E84-426E-40DD-AFC4-6F175D3DCCD1}">
                <a14:hiddenFill xmlns:a14="http://schemas.microsoft.com/office/drawing/2010/main">
                  <a:solidFill>
                    <a:srgbClr val="CCECFF"/>
                  </a:solidFill>
                </a14:hiddenFill>
              </a:ext>
            </a:extLst>
          </p:spPr>
          <p:txBody>
            <a:bodyPr/>
            <a:lstStyle/>
            <a:p>
              <a:endParaRPr lang="es-ES_tradnl" sz="1400"/>
            </a:p>
          </p:txBody>
        </p:sp>
        <p:sp>
          <p:nvSpPr>
            <p:cNvPr id="1179" name="Freeform 296"/>
            <p:cNvSpPr>
              <a:spLocks/>
            </p:cNvSpPr>
            <p:nvPr/>
          </p:nvSpPr>
          <p:spPr bwMode="auto">
            <a:xfrm>
              <a:off x="7142163" y="5670550"/>
              <a:ext cx="136525" cy="228600"/>
            </a:xfrm>
            <a:custGeom>
              <a:avLst/>
              <a:gdLst>
                <a:gd name="T0" fmla="*/ 75 w 75"/>
                <a:gd name="T1" fmla="*/ 155 h 157"/>
                <a:gd name="T2" fmla="*/ 65 w 75"/>
                <a:gd name="T3" fmla="*/ 123 h 157"/>
                <a:gd name="T4" fmla="*/ 55 w 75"/>
                <a:gd name="T5" fmla="*/ 111 h 157"/>
                <a:gd name="T6" fmla="*/ 54 w 75"/>
                <a:gd name="T7" fmla="*/ 104 h 157"/>
                <a:gd name="T8" fmla="*/ 52 w 75"/>
                <a:gd name="T9" fmla="*/ 102 h 157"/>
                <a:gd name="T10" fmla="*/ 50 w 75"/>
                <a:gd name="T11" fmla="*/ 88 h 157"/>
                <a:gd name="T12" fmla="*/ 52 w 75"/>
                <a:gd name="T13" fmla="*/ 79 h 157"/>
                <a:gd name="T14" fmla="*/ 54 w 75"/>
                <a:gd name="T15" fmla="*/ 73 h 157"/>
                <a:gd name="T16" fmla="*/ 55 w 75"/>
                <a:gd name="T17" fmla="*/ 67 h 157"/>
                <a:gd name="T18" fmla="*/ 59 w 75"/>
                <a:gd name="T19" fmla="*/ 65 h 157"/>
                <a:gd name="T20" fmla="*/ 67 w 75"/>
                <a:gd name="T21" fmla="*/ 63 h 157"/>
                <a:gd name="T22" fmla="*/ 71 w 75"/>
                <a:gd name="T23" fmla="*/ 59 h 157"/>
                <a:gd name="T24" fmla="*/ 67 w 75"/>
                <a:gd name="T25" fmla="*/ 44 h 157"/>
                <a:gd name="T26" fmla="*/ 59 w 75"/>
                <a:gd name="T27" fmla="*/ 33 h 157"/>
                <a:gd name="T28" fmla="*/ 54 w 75"/>
                <a:gd name="T29" fmla="*/ 21 h 157"/>
                <a:gd name="T30" fmla="*/ 54 w 75"/>
                <a:gd name="T31" fmla="*/ 6 h 157"/>
                <a:gd name="T32" fmla="*/ 19 w 75"/>
                <a:gd name="T33" fmla="*/ 0 h 157"/>
                <a:gd name="T34" fmla="*/ 17 w 75"/>
                <a:gd name="T35" fmla="*/ 10 h 157"/>
                <a:gd name="T36" fmla="*/ 15 w 75"/>
                <a:gd name="T37" fmla="*/ 17 h 157"/>
                <a:gd name="T38" fmla="*/ 9 w 75"/>
                <a:gd name="T39" fmla="*/ 27 h 157"/>
                <a:gd name="T40" fmla="*/ 6 w 75"/>
                <a:gd name="T41" fmla="*/ 38 h 157"/>
                <a:gd name="T42" fmla="*/ 0 w 75"/>
                <a:gd name="T43" fmla="*/ 48 h 157"/>
                <a:gd name="T44" fmla="*/ 2 w 75"/>
                <a:gd name="T45" fmla="*/ 58 h 157"/>
                <a:gd name="T46" fmla="*/ 7 w 75"/>
                <a:gd name="T47" fmla="*/ 67 h 157"/>
                <a:gd name="T48" fmla="*/ 11 w 75"/>
                <a:gd name="T49" fmla="*/ 81 h 157"/>
                <a:gd name="T50" fmla="*/ 19 w 75"/>
                <a:gd name="T51" fmla="*/ 92 h 157"/>
                <a:gd name="T52" fmla="*/ 23 w 75"/>
                <a:gd name="T53" fmla="*/ 96 h 157"/>
                <a:gd name="T54" fmla="*/ 25 w 75"/>
                <a:gd name="T55" fmla="*/ 109 h 157"/>
                <a:gd name="T56" fmla="*/ 30 w 75"/>
                <a:gd name="T57" fmla="*/ 127 h 157"/>
                <a:gd name="T58" fmla="*/ 40 w 75"/>
                <a:gd name="T59" fmla="*/ 140 h 157"/>
                <a:gd name="T60" fmla="*/ 55 w 75"/>
                <a:gd name="T61" fmla="*/ 146 h 157"/>
                <a:gd name="T62" fmla="*/ 71 w 75"/>
                <a:gd name="T63" fmla="*/ 157 h 157"/>
                <a:gd name="T64" fmla="*/ 75 w 75"/>
                <a:gd name="T65" fmla="*/ 15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157">
                  <a:moveTo>
                    <a:pt x="75" y="155"/>
                  </a:moveTo>
                  <a:lnTo>
                    <a:pt x="65" y="123"/>
                  </a:lnTo>
                  <a:lnTo>
                    <a:pt x="55" y="111"/>
                  </a:lnTo>
                  <a:lnTo>
                    <a:pt x="54" y="104"/>
                  </a:lnTo>
                  <a:lnTo>
                    <a:pt x="52" y="102"/>
                  </a:lnTo>
                  <a:lnTo>
                    <a:pt x="50" y="88"/>
                  </a:lnTo>
                  <a:lnTo>
                    <a:pt x="52" y="79"/>
                  </a:lnTo>
                  <a:lnTo>
                    <a:pt x="54" y="73"/>
                  </a:lnTo>
                  <a:lnTo>
                    <a:pt x="55" y="67"/>
                  </a:lnTo>
                  <a:lnTo>
                    <a:pt x="59" y="65"/>
                  </a:lnTo>
                  <a:lnTo>
                    <a:pt x="67" y="63"/>
                  </a:lnTo>
                  <a:lnTo>
                    <a:pt x="71" y="59"/>
                  </a:lnTo>
                  <a:lnTo>
                    <a:pt x="67" y="44"/>
                  </a:lnTo>
                  <a:lnTo>
                    <a:pt x="59" y="33"/>
                  </a:lnTo>
                  <a:lnTo>
                    <a:pt x="54" y="21"/>
                  </a:lnTo>
                  <a:lnTo>
                    <a:pt x="54" y="6"/>
                  </a:lnTo>
                  <a:lnTo>
                    <a:pt x="19" y="0"/>
                  </a:lnTo>
                  <a:lnTo>
                    <a:pt x="17" y="10"/>
                  </a:lnTo>
                  <a:lnTo>
                    <a:pt x="15" y="17"/>
                  </a:lnTo>
                  <a:lnTo>
                    <a:pt x="9" y="27"/>
                  </a:lnTo>
                  <a:lnTo>
                    <a:pt x="6" y="38"/>
                  </a:lnTo>
                  <a:lnTo>
                    <a:pt x="0" y="48"/>
                  </a:lnTo>
                  <a:lnTo>
                    <a:pt x="2" y="58"/>
                  </a:lnTo>
                  <a:lnTo>
                    <a:pt x="7" y="67"/>
                  </a:lnTo>
                  <a:lnTo>
                    <a:pt x="11" y="81"/>
                  </a:lnTo>
                  <a:lnTo>
                    <a:pt x="19" y="92"/>
                  </a:lnTo>
                  <a:lnTo>
                    <a:pt x="23" y="96"/>
                  </a:lnTo>
                  <a:lnTo>
                    <a:pt x="25" y="109"/>
                  </a:lnTo>
                  <a:lnTo>
                    <a:pt x="30" y="127"/>
                  </a:lnTo>
                  <a:lnTo>
                    <a:pt x="40" y="140"/>
                  </a:lnTo>
                  <a:lnTo>
                    <a:pt x="55" y="146"/>
                  </a:lnTo>
                  <a:lnTo>
                    <a:pt x="71" y="157"/>
                  </a:lnTo>
                  <a:lnTo>
                    <a:pt x="75" y="155"/>
                  </a:lnTo>
                </a:path>
              </a:pathLst>
            </a:custGeom>
            <a:solidFill>
              <a:schemeClr val="accent2"/>
            </a:solidFill>
            <a:ln w="0">
              <a:solidFill>
                <a:srgbClr val="000000"/>
              </a:solidFill>
              <a:prstDash val="solid"/>
              <a:round/>
              <a:headEnd/>
              <a:tailEnd/>
            </a:ln>
          </p:spPr>
          <p:txBody>
            <a:bodyPr/>
            <a:lstStyle/>
            <a:p>
              <a:endParaRPr lang="es-ES_tradnl" sz="1400"/>
            </a:p>
          </p:txBody>
        </p:sp>
        <p:sp>
          <p:nvSpPr>
            <p:cNvPr id="1180" name="Freeform 297"/>
            <p:cNvSpPr>
              <a:spLocks/>
            </p:cNvSpPr>
            <p:nvPr/>
          </p:nvSpPr>
          <p:spPr bwMode="auto">
            <a:xfrm>
              <a:off x="7319963" y="5527675"/>
              <a:ext cx="242887" cy="136525"/>
            </a:xfrm>
            <a:custGeom>
              <a:avLst/>
              <a:gdLst>
                <a:gd name="T0" fmla="*/ 128 w 134"/>
                <a:gd name="T1" fmla="*/ 25 h 90"/>
                <a:gd name="T2" fmla="*/ 122 w 134"/>
                <a:gd name="T3" fmla="*/ 13 h 90"/>
                <a:gd name="T4" fmla="*/ 90 w 134"/>
                <a:gd name="T5" fmla="*/ 23 h 90"/>
                <a:gd name="T6" fmla="*/ 74 w 134"/>
                <a:gd name="T7" fmla="*/ 0 h 90"/>
                <a:gd name="T8" fmla="*/ 55 w 134"/>
                <a:gd name="T9" fmla="*/ 8 h 90"/>
                <a:gd name="T10" fmla="*/ 59 w 134"/>
                <a:gd name="T11" fmla="*/ 23 h 90"/>
                <a:gd name="T12" fmla="*/ 11 w 134"/>
                <a:gd name="T13" fmla="*/ 36 h 90"/>
                <a:gd name="T14" fmla="*/ 11 w 134"/>
                <a:gd name="T15" fmla="*/ 38 h 90"/>
                <a:gd name="T16" fmla="*/ 5 w 134"/>
                <a:gd name="T17" fmla="*/ 59 h 90"/>
                <a:gd name="T18" fmla="*/ 0 w 134"/>
                <a:gd name="T19" fmla="*/ 69 h 90"/>
                <a:gd name="T20" fmla="*/ 21 w 134"/>
                <a:gd name="T21" fmla="*/ 90 h 90"/>
                <a:gd name="T22" fmla="*/ 74 w 134"/>
                <a:gd name="T23" fmla="*/ 67 h 90"/>
                <a:gd name="T24" fmla="*/ 90 w 134"/>
                <a:gd name="T25" fmla="*/ 71 h 90"/>
                <a:gd name="T26" fmla="*/ 99 w 134"/>
                <a:gd name="T27" fmla="*/ 65 h 90"/>
                <a:gd name="T28" fmla="*/ 90 w 134"/>
                <a:gd name="T29" fmla="*/ 52 h 90"/>
                <a:gd name="T30" fmla="*/ 115 w 134"/>
                <a:gd name="T31" fmla="*/ 38 h 90"/>
                <a:gd name="T32" fmla="*/ 121 w 134"/>
                <a:gd name="T33" fmla="*/ 42 h 90"/>
                <a:gd name="T34" fmla="*/ 134 w 134"/>
                <a:gd name="T35" fmla="*/ 36 h 90"/>
                <a:gd name="T36" fmla="*/ 128 w 134"/>
                <a:gd name="T37" fmla="*/ 2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 h="90">
                  <a:moveTo>
                    <a:pt x="128" y="25"/>
                  </a:moveTo>
                  <a:lnTo>
                    <a:pt x="122" y="13"/>
                  </a:lnTo>
                  <a:lnTo>
                    <a:pt x="90" y="23"/>
                  </a:lnTo>
                  <a:lnTo>
                    <a:pt x="74" y="0"/>
                  </a:lnTo>
                  <a:lnTo>
                    <a:pt x="55" y="8"/>
                  </a:lnTo>
                  <a:lnTo>
                    <a:pt x="59" y="23"/>
                  </a:lnTo>
                  <a:lnTo>
                    <a:pt x="11" y="36"/>
                  </a:lnTo>
                  <a:lnTo>
                    <a:pt x="11" y="38"/>
                  </a:lnTo>
                  <a:lnTo>
                    <a:pt x="5" y="59"/>
                  </a:lnTo>
                  <a:lnTo>
                    <a:pt x="0" y="69"/>
                  </a:lnTo>
                  <a:lnTo>
                    <a:pt x="21" y="90"/>
                  </a:lnTo>
                  <a:lnTo>
                    <a:pt x="74" y="67"/>
                  </a:lnTo>
                  <a:lnTo>
                    <a:pt x="90" y="71"/>
                  </a:lnTo>
                  <a:lnTo>
                    <a:pt x="99" y="65"/>
                  </a:lnTo>
                  <a:lnTo>
                    <a:pt x="90" y="52"/>
                  </a:lnTo>
                  <a:lnTo>
                    <a:pt x="115" y="38"/>
                  </a:lnTo>
                  <a:lnTo>
                    <a:pt x="121" y="42"/>
                  </a:lnTo>
                  <a:lnTo>
                    <a:pt x="134" y="36"/>
                  </a:lnTo>
                  <a:lnTo>
                    <a:pt x="128" y="25"/>
                  </a:lnTo>
                  <a:close/>
                </a:path>
              </a:pathLst>
            </a:custGeom>
            <a:solidFill>
              <a:srgbClr val="CCECFF"/>
            </a:solidFill>
            <a:ln w="9525">
              <a:solidFill>
                <a:srgbClr val="000000"/>
              </a:solidFill>
              <a:round/>
              <a:headEnd/>
              <a:tailEnd/>
            </a:ln>
          </p:spPr>
          <p:txBody>
            <a:bodyPr/>
            <a:lstStyle/>
            <a:p>
              <a:endParaRPr lang="es-ES_tradnl" sz="1400"/>
            </a:p>
          </p:txBody>
        </p:sp>
        <p:sp>
          <p:nvSpPr>
            <p:cNvPr id="1181" name="Freeform 298"/>
            <p:cNvSpPr>
              <a:spLocks/>
            </p:cNvSpPr>
            <p:nvPr/>
          </p:nvSpPr>
          <p:spPr bwMode="auto">
            <a:xfrm>
              <a:off x="7319963" y="5527675"/>
              <a:ext cx="242887" cy="136525"/>
            </a:xfrm>
            <a:custGeom>
              <a:avLst/>
              <a:gdLst>
                <a:gd name="T0" fmla="*/ 128 w 134"/>
                <a:gd name="T1" fmla="*/ 25 h 90"/>
                <a:gd name="T2" fmla="*/ 122 w 134"/>
                <a:gd name="T3" fmla="*/ 13 h 90"/>
                <a:gd name="T4" fmla="*/ 90 w 134"/>
                <a:gd name="T5" fmla="*/ 23 h 90"/>
                <a:gd name="T6" fmla="*/ 74 w 134"/>
                <a:gd name="T7" fmla="*/ 0 h 90"/>
                <a:gd name="T8" fmla="*/ 55 w 134"/>
                <a:gd name="T9" fmla="*/ 8 h 90"/>
                <a:gd name="T10" fmla="*/ 59 w 134"/>
                <a:gd name="T11" fmla="*/ 23 h 90"/>
                <a:gd name="T12" fmla="*/ 11 w 134"/>
                <a:gd name="T13" fmla="*/ 36 h 90"/>
                <a:gd name="T14" fmla="*/ 11 w 134"/>
                <a:gd name="T15" fmla="*/ 38 h 90"/>
                <a:gd name="T16" fmla="*/ 5 w 134"/>
                <a:gd name="T17" fmla="*/ 59 h 90"/>
                <a:gd name="T18" fmla="*/ 0 w 134"/>
                <a:gd name="T19" fmla="*/ 69 h 90"/>
                <a:gd name="T20" fmla="*/ 21 w 134"/>
                <a:gd name="T21" fmla="*/ 90 h 90"/>
                <a:gd name="T22" fmla="*/ 74 w 134"/>
                <a:gd name="T23" fmla="*/ 67 h 90"/>
                <a:gd name="T24" fmla="*/ 90 w 134"/>
                <a:gd name="T25" fmla="*/ 71 h 90"/>
                <a:gd name="T26" fmla="*/ 99 w 134"/>
                <a:gd name="T27" fmla="*/ 65 h 90"/>
                <a:gd name="T28" fmla="*/ 90 w 134"/>
                <a:gd name="T29" fmla="*/ 52 h 90"/>
                <a:gd name="T30" fmla="*/ 115 w 134"/>
                <a:gd name="T31" fmla="*/ 38 h 90"/>
                <a:gd name="T32" fmla="*/ 121 w 134"/>
                <a:gd name="T33" fmla="*/ 42 h 90"/>
                <a:gd name="T34" fmla="*/ 134 w 134"/>
                <a:gd name="T35" fmla="*/ 36 h 90"/>
                <a:gd name="T36" fmla="*/ 128 w 134"/>
                <a:gd name="T37" fmla="*/ 2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 h="90">
                  <a:moveTo>
                    <a:pt x="128" y="25"/>
                  </a:moveTo>
                  <a:lnTo>
                    <a:pt x="122" y="13"/>
                  </a:lnTo>
                  <a:lnTo>
                    <a:pt x="90" y="23"/>
                  </a:lnTo>
                  <a:lnTo>
                    <a:pt x="74" y="0"/>
                  </a:lnTo>
                  <a:lnTo>
                    <a:pt x="55" y="8"/>
                  </a:lnTo>
                  <a:lnTo>
                    <a:pt x="59" y="23"/>
                  </a:lnTo>
                  <a:lnTo>
                    <a:pt x="11" y="36"/>
                  </a:lnTo>
                  <a:lnTo>
                    <a:pt x="11" y="38"/>
                  </a:lnTo>
                  <a:lnTo>
                    <a:pt x="5" y="59"/>
                  </a:lnTo>
                  <a:lnTo>
                    <a:pt x="0" y="69"/>
                  </a:lnTo>
                  <a:lnTo>
                    <a:pt x="21" y="90"/>
                  </a:lnTo>
                  <a:lnTo>
                    <a:pt x="74" y="67"/>
                  </a:lnTo>
                  <a:lnTo>
                    <a:pt x="90" y="71"/>
                  </a:lnTo>
                  <a:lnTo>
                    <a:pt x="99" y="65"/>
                  </a:lnTo>
                  <a:lnTo>
                    <a:pt x="90" y="52"/>
                  </a:lnTo>
                  <a:lnTo>
                    <a:pt x="115" y="38"/>
                  </a:lnTo>
                  <a:lnTo>
                    <a:pt x="121" y="42"/>
                  </a:lnTo>
                  <a:lnTo>
                    <a:pt x="134" y="36"/>
                  </a:lnTo>
                  <a:lnTo>
                    <a:pt x="128" y="25"/>
                  </a:lnTo>
                </a:path>
              </a:pathLst>
            </a:custGeom>
            <a:solidFill>
              <a:schemeClr val="accent2"/>
            </a:solidFill>
            <a:ln w="0">
              <a:solidFill>
                <a:srgbClr val="000000"/>
              </a:solidFill>
              <a:prstDash val="solid"/>
              <a:round/>
              <a:headEnd/>
              <a:tailEnd/>
            </a:ln>
          </p:spPr>
          <p:txBody>
            <a:bodyPr/>
            <a:lstStyle/>
            <a:p>
              <a:endParaRPr lang="es-ES_tradnl" sz="1400"/>
            </a:p>
          </p:txBody>
        </p:sp>
        <p:sp>
          <p:nvSpPr>
            <p:cNvPr id="1182" name="Freeform 299"/>
            <p:cNvSpPr>
              <a:spLocks/>
            </p:cNvSpPr>
            <p:nvPr/>
          </p:nvSpPr>
          <p:spPr bwMode="auto">
            <a:xfrm>
              <a:off x="7232650" y="5699125"/>
              <a:ext cx="301625" cy="200025"/>
            </a:xfrm>
            <a:custGeom>
              <a:avLst/>
              <a:gdLst>
                <a:gd name="T0" fmla="*/ 25 w 167"/>
                <a:gd name="T1" fmla="*/ 134 h 134"/>
                <a:gd name="T2" fmla="*/ 15 w 167"/>
                <a:gd name="T3" fmla="*/ 102 h 134"/>
                <a:gd name="T4" fmla="*/ 5 w 167"/>
                <a:gd name="T5" fmla="*/ 90 h 134"/>
                <a:gd name="T6" fmla="*/ 4 w 167"/>
                <a:gd name="T7" fmla="*/ 83 h 134"/>
                <a:gd name="T8" fmla="*/ 2 w 167"/>
                <a:gd name="T9" fmla="*/ 81 h 134"/>
                <a:gd name="T10" fmla="*/ 0 w 167"/>
                <a:gd name="T11" fmla="*/ 67 h 134"/>
                <a:gd name="T12" fmla="*/ 2 w 167"/>
                <a:gd name="T13" fmla="*/ 58 h 134"/>
                <a:gd name="T14" fmla="*/ 4 w 167"/>
                <a:gd name="T15" fmla="*/ 52 h 134"/>
                <a:gd name="T16" fmla="*/ 5 w 167"/>
                <a:gd name="T17" fmla="*/ 46 h 134"/>
                <a:gd name="T18" fmla="*/ 9 w 167"/>
                <a:gd name="T19" fmla="*/ 44 h 134"/>
                <a:gd name="T20" fmla="*/ 17 w 167"/>
                <a:gd name="T21" fmla="*/ 42 h 134"/>
                <a:gd name="T22" fmla="*/ 21 w 167"/>
                <a:gd name="T23" fmla="*/ 38 h 134"/>
                <a:gd name="T24" fmla="*/ 17 w 167"/>
                <a:gd name="T25" fmla="*/ 23 h 134"/>
                <a:gd name="T26" fmla="*/ 9 w 167"/>
                <a:gd name="T27" fmla="*/ 12 h 134"/>
                <a:gd name="T28" fmla="*/ 4 w 167"/>
                <a:gd name="T29" fmla="*/ 0 h 134"/>
                <a:gd name="T30" fmla="*/ 40 w 167"/>
                <a:gd name="T31" fmla="*/ 12 h 134"/>
                <a:gd name="T32" fmla="*/ 82 w 167"/>
                <a:gd name="T33" fmla="*/ 4 h 134"/>
                <a:gd name="T34" fmla="*/ 96 w 167"/>
                <a:gd name="T35" fmla="*/ 2 h 134"/>
                <a:gd name="T36" fmla="*/ 167 w 167"/>
                <a:gd name="T37" fmla="*/ 79 h 134"/>
                <a:gd name="T38" fmla="*/ 107 w 167"/>
                <a:gd name="T39" fmla="*/ 115 h 134"/>
                <a:gd name="T40" fmla="*/ 25 w 167"/>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7" h="134">
                  <a:moveTo>
                    <a:pt x="25" y="134"/>
                  </a:moveTo>
                  <a:lnTo>
                    <a:pt x="15" y="102"/>
                  </a:lnTo>
                  <a:lnTo>
                    <a:pt x="5" y="90"/>
                  </a:lnTo>
                  <a:lnTo>
                    <a:pt x="4" y="83"/>
                  </a:lnTo>
                  <a:lnTo>
                    <a:pt x="2" y="81"/>
                  </a:lnTo>
                  <a:lnTo>
                    <a:pt x="0" y="67"/>
                  </a:lnTo>
                  <a:lnTo>
                    <a:pt x="2" y="58"/>
                  </a:lnTo>
                  <a:lnTo>
                    <a:pt x="4" y="52"/>
                  </a:lnTo>
                  <a:lnTo>
                    <a:pt x="5" y="46"/>
                  </a:lnTo>
                  <a:lnTo>
                    <a:pt x="9" y="44"/>
                  </a:lnTo>
                  <a:lnTo>
                    <a:pt x="17" y="42"/>
                  </a:lnTo>
                  <a:lnTo>
                    <a:pt x="21" y="38"/>
                  </a:lnTo>
                  <a:lnTo>
                    <a:pt x="17" y="23"/>
                  </a:lnTo>
                  <a:lnTo>
                    <a:pt x="9" y="12"/>
                  </a:lnTo>
                  <a:lnTo>
                    <a:pt x="4" y="0"/>
                  </a:lnTo>
                  <a:lnTo>
                    <a:pt x="40" y="12"/>
                  </a:lnTo>
                  <a:lnTo>
                    <a:pt x="82" y="4"/>
                  </a:lnTo>
                  <a:lnTo>
                    <a:pt x="96" y="2"/>
                  </a:lnTo>
                  <a:lnTo>
                    <a:pt x="167" y="79"/>
                  </a:lnTo>
                  <a:lnTo>
                    <a:pt x="107" y="115"/>
                  </a:lnTo>
                  <a:lnTo>
                    <a:pt x="25" y="134"/>
                  </a:lnTo>
                  <a:close/>
                </a:path>
              </a:pathLst>
            </a:custGeom>
            <a:noFill/>
            <a:ln w="9525">
              <a:solidFill>
                <a:srgbClr val="000000"/>
              </a:solidFill>
              <a:round/>
              <a:headEnd/>
              <a:tailEnd/>
            </a:ln>
            <a:extLst>
              <a:ext uri="{909E8E84-426E-40DD-AFC4-6F175D3DCCD1}">
                <a14:hiddenFill xmlns:a14="http://schemas.microsoft.com/office/drawing/2010/main">
                  <a:solidFill>
                    <a:srgbClr val="CCECFF"/>
                  </a:solidFill>
                </a14:hiddenFill>
              </a:ext>
            </a:extLst>
          </p:spPr>
          <p:txBody>
            <a:bodyPr/>
            <a:lstStyle/>
            <a:p>
              <a:endParaRPr lang="es-ES_tradnl" sz="1400"/>
            </a:p>
          </p:txBody>
        </p:sp>
        <p:sp>
          <p:nvSpPr>
            <p:cNvPr id="1183" name="Freeform 300"/>
            <p:cNvSpPr>
              <a:spLocks/>
            </p:cNvSpPr>
            <p:nvPr/>
          </p:nvSpPr>
          <p:spPr bwMode="auto">
            <a:xfrm>
              <a:off x="7232650" y="5699125"/>
              <a:ext cx="301625" cy="200025"/>
            </a:xfrm>
            <a:custGeom>
              <a:avLst/>
              <a:gdLst>
                <a:gd name="T0" fmla="*/ 25 w 167"/>
                <a:gd name="T1" fmla="*/ 134 h 134"/>
                <a:gd name="T2" fmla="*/ 15 w 167"/>
                <a:gd name="T3" fmla="*/ 102 h 134"/>
                <a:gd name="T4" fmla="*/ 5 w 167"/>
                <a:gd name="T5" fmla="*/ 90 h 134"/>
                <a:gd name="T6" fmla="*/ 4 w 167"/>
                <a:gd name="T7" fmla="*/ 83 h 134"/>
                <a:gd name="T8" fmla="*/ 2 w 167"/>
                <a:gd name="T9" fmla="*/ 81 h 134"/>
                <a:gd name="T10" fmla="*/ 0 w 167"/>
                <a:gd name="T11" fmla="*/ 67 h 134"/>
                <a:gd name="T12" fmla="*/ 2 w 167"/>
                <a:gd name="T13" fmla="*/ 58 h 134"/>
                <a:gd name="T14" fmla="*/ 4 w 167"/>
                <a:gd name="T15" fmla="*/ 52 h 134"/>
                <a:gd name="T16" fmla="*/ 5 w 167"/>
                <a:gd name="T17" fmla="*/ 46 h 134"/>
                <a:gd name="T18" fmla="*/ 9 w 167"/>
                <a:gd name="T19" fmla="*/ 44 h 134"/>
                <a:gd name="T20" fmla="*/ 17 w 167"/>
                <a:gd name="T21" fmla="*/ 42 h 134"/>
                <a:gd name="T22" fmla="*/ 21 w 167"/>
                <a:gd name="T23" fmla="*/ 38 h 134"/>
                <a:gd name="T24" fmla="*/ 17 w 167"/>
                <a:gd name="T25" fmla="*/ 23 h 134"/>
                <a:gd name="T26" fmla="*/ 9 w 167"/>
                <a:gd name="T27" fmla="*/ 12 h 134"/>
                <a:gd name="T28" fmla="*/ 4 w 167"/>
                <a:gd name="T29" fmla="*/ 0 h 134"/>
                <a:gd name="T30" fmla="*/ 40 w 167"/>
                <a:gd name="T31" fmla="*/ 12 h 134"/>
                <a:gd name="T32" fmla="*/ 82 w 167"/>
                <a:gd name="T33" fmla="*/ 4 h 134"/>
                <a:gd name="T34" fmla="*/ 96 w 167"/>
                <a:gd name="T35" fmla="*/ 2 h 134"/>
                <a:gd name="T36" fmla="*/ 167 w 167"/>
                <a:gd name="T37" fmla="*/ 79 h 134"/>
                <a:gd name="T38" fmla="*/ 107 w 167"/>
                <a:gd name="T39" fmla="*/ 115 h 134"/>
                <a:gd name="T40" fmla="*/ 25 w 167"/>
                <a:gd name="T4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7" h="134">
                  <a:moveTo>
                    <a:pt x="25" y="134"/>
                  </a:moveTo>
                  <a:lnTo>
                    <a:pt x="15" y="102"/>
                  </a:lnTo>
                  <a:lnTo>
                    <a:pt x="5" y="90"/>
                  </a:lnTo>
                  <a:lnTo>
                    <a:pt x="4" y="83"/>
                  </a:lnTo>
                  <a:lnTo>
                    <a:pt x="2" y="81"/>
                  </a:lnTo>
                  <a:lnTo>
                    <a:pt x="0" y="67"/>
                  </a:lnTo>
                  <a:lnTo>
                    <a:pt x="2" y="58"/>
                  </a:lnTo>
                  <a:lnTo>
                    <a:pt x="4" y="52"/>
                  </a:lnTo>
                  <a:lnTo>
                    <a:pt x="5" y="46"/>
                  </a:lnTo>
                  <a:lnTo>
                    <a:pt x="9" y="44"/>
                  </a:lnTo>
                  <a:lnTo>
                    <a:pt x="17" y="42"/>
                  </a:lnTo>
                  <a:lnTo>
                    <a:pt x="21" y="38"/>
                  </a:lnTo>
                  <a:lnTo>
                    <a:pt x="17" y="23"/>
                  </a:lnTo>
                  <a:lnTo>
                    <a:pt x="9" y="12"/>
                  </a:lnTo>
                  <a:lnTo>
                    <a:pt x="4" y="0"/>
                  </a:lnTo>
                  <a:lnTo>
                    <a:pt x="40" y="12"/>
                  </a:lnTo>
                  <a:lnTo>
                    <a:pt x="82" y="4"/>
                  </a:lnTo>
                  <a:lnTo>
                    <a:pt x="96" y="2"/>
                  </a:lnTo>
                  <a:lnTo>
                    <a:pt x="167" y="79"/>
                  </a:lnTo>
                  <a:lnTo>
                    <a:pt x="107" y="115"/>
                  </a:lnTo>
                  <a:lnTo>
                    <a:pt x="25" y="134"/>
                  </a:lnTo>
                </a:path>
              </a:pathLst>
            </a:custGeom>
            <a:solidFill>
              <a:schemeClr val="accent2"/>
            </a:solidFill>
            <a:ln w="0">
              <a:solidFill>
                <a:schemeClr val="tx1"/>
              </a:solidFill>
              <a:prstDash val="solid"/>
              <a:round/>
              <a:headEnd/>
              <a:tailEnd/>
            </a:ln>
          </p:spPr>
          <p:txBody>
            <a:bodyPr/>
            <a:lstStyle/>
            <a:p>
              <a:endParaRPr lang="es-ES_tradnl" sz="1400"/>
            </a:p>
          </p:txBody>
        </p:sp>
        <p:sp>
          <p:nvSpPr>
            <p:cNvPr id="1184" name="Freeform 301"/>
            <p:cNvSpPr>
              <a:spLocks/>
            </p:cNvSpPr>
            <p:nvPr/>
          </p:nvSpPr>
          <p:spPr bwMode="auto">
            <a:xfrm>
              <a:off x="7113588" y="5402263"/>
              <a:ext cx="366712" cy="312737"/>
            </a:xfrm>
            <a:custGeom>
              <a:avLst/>
              <a:gdLst>
                <a:gd name="T0" fmla="*/ 14 w 204"/>
                <a:gd name="T1" fmla="*/ 29 h 212"/>
                <a:gd name="T2" fmla="*/ 8 w 204"/>
                <a:gd name="T3" fmla="*/ 39 h 212"/>
                <a:gd name="T4" fmla="*/ 0 w 204"/>
                <a:gd name="T5" fmla="*/ 48 h 212"/>
                <a:gd name="T6" fmla="*/ 0 w 204"/>
                <a:gd name="T7" fmla="*/ 58 h 212"/>
                <a:gd name="T8" fmla="*/ 4 w 204"/>
                <a:gd name="T9" fmla="*/ 66 h 212"/>
                <a:gd name="T10" fmla="*/ 4 w 204"/>
                <a:gd name="T11" fmla="*/ 73 h 212"/>
                <a:gd name="T12" fmla="*/ 8 w 204"/>
                <a:gd name="T13" fmla="*/ 77 h 212"/>
                <a:gd name="T14" fmla="*/ 16 w 204"/>
                <a:gd name="T15" fmla="*/ 91 h 212"/>
                <a:gd name="T16" fmla="*/ 29 w 204"/>
                <a:gd name="T17" fmla="*/ 102 h 212"/>
                <a:gd name="T18" fmla="*/ 35 w 204"/>
                <a:gd name="T19" fmla="*/ 114 h 212"/>
                <a:gd name="T20" fmla="*/ 39 w 204"/>
                <a:gd name="T21" fmla="*/ 125 h 212"/>
                <a:gd name="T22" fmla="*/ 35 w 204"/>
                <a:gd name="T23" fmla="*/ 137 h 212"/>
                <a:gd name="T24" fmla="*/ 37 w 204"/>
                <a:gd name="T25" fmla="*/ 146 h 212"/>
                <a:gd name="T26" fmla="*/ 39 w 204"/>
                <a:gd name="T27" fmla="*/ 156 h 212"/>
                <a:gd name="T28" fmla="*/ 33 w 204"/>
                <a:gd name="T29" fmla="*/ 164 h 212"/>
                <a:gd name="T30" fmla="*/ 33 w 204"/>
                <a:gd name="T31" fmla="*/ 171 h 212"/>
                <a:gd name="T32" fmla="*/ 35 w 204"/>
                <a:gd name="T33" fmla="*/ 179 h 212"/>
                <a:gd name="T34" fmla="*/ 70 w 204"/>
                <a:gd name="T35" fmla="*/ 185 h 212"/>
                <a:gd name="T36" fmla="*/ 70 w 204"/>
                <a:gd name="T37" fmla="*/ 200 h 212"/>
                <a:gd name="T38" fmla="*/ 106 w 204"/>
                <a:gd name="T39" fmla="*/ 212 h 212"/>
                <a:gd name="T40" fmla="*/ 148 w 204"/>
                <a:gd name="T41" fmla="*/ 204 h 212"/>
                <a:gd name="T42" fmla="*/ 156 w 204"/>
                <a:gd name="T43" fmla="*/ 192 h 212"/>
                <a:gd name="T44" fmla="*/ 167 w 204"/>
                <a:gd name="T45" fmla="*/ 194 h 212"/>
                <a:gd name="T46" fmla="*/ 169 w 204"/>
                <a:gd name="T47" fmla="*/ 185 h 212"/>
                <a:gd name="T48" fmla="*/ 204 w 204"/>
                <a:gd name="T49" fmla="*/ 173 h 212"/>
                <a:gd name="T50" fmla="*/ 204 w 204"/>
                <a:gd name="T51" fmla="*/ 156 h 212"/>
                <a:gd name="T52" fmla="*/ 188 w 204"/>
                <a:gd name="T53" fmla="*/ 152 h 212"/>
                <a:gd name="T54" fmla="*/ 135 w 204"/>
                <a:gd name="T55" fmla="*/ 175 h 212"/>
                <a:gd name="T56" fmla="*/ 114 w 204"/>
                <a:gd name="T57" fmla="*/ 154 h 212"/>
                <a:gd name="T58" fmla="*/ 119 w 204"/>
                <a:gd name="T59" fmla="*/ 144 h 212"/>
                <a:gd name="T60" fmla="*/ 125 w 204"/>
                <a:gd name="T61" fmla="*/ 123 h 212"/>
                <a:gd name="T62" fmla="*/ 125 w 204"/>
                <a:gd name="T63" fmla="*/ 121 h 212"/>
                <a:gd name="T64" fmla="*/ 123 w 204"/>
                <a:gd name="T65" fmla="*/ 118 h 212"/>
                <a:gd name="T66" fmla="*/ 114 w 204"/>
                <a:gd name="T67" fmla="*/ 112 h 212"/>
                <a:gd name="T68" fmla="*/ 110 w 204"/>
                <a:gd name="T69" fmla="*/ 106 h 212"/>
                <a:gd name="T70" fmla="*/ 114 w 204"/>
                <a:gd name="T71" fmla="*/ 102 h 212"/>
                <a:gd name="T72" fmla="*/ 121 w 204"/>
                <a:gd name="T73" fmla="*/ 100 h 212"/>
                <a:gd name="T74" fmla="*/ 131 w 204"/>
                <a:gd name="T75" fmla="*/ 89 h 212"/>
                <a:gd name="T76" fmla="*/ 133 w 204"/>
                <a:gd name="T77" fmla="*/ 83 h 212"/>
                <a:gd name="T78" fmla="*/ 133 w 204"/>
                <a:gd name="T79" fmla="*/ 81 h 212"/>
                <a:gd name="T80" fmla="*/ 93 w 204"/>
                <a:gd name="T81" fmla="*/ 68 h 212"/>
                <a:gd name="T82" fmla="*/ 93 w 204"/>
                <a:gd name="T83" fmla="*/ 27 h 212"/>
                <a:gd name="T84" fmla="*/ 39 w 204"/>
                <a:gd name="T85" fmla="*/ 0 h 212"/>
                <a:gd name="T86" fmla="*/ 33 w 204"/>
                <a:gd name="T87" fmla="*/ 10 h 212"/>
                <a:gd name="T88" fmla="*/ 25 w 204"/>
                <a:gd name="T89" fmla="*/ 12 h 212"/>
                <a:gd name="T90" fmla="*/ 22 w 204"/>
                <a:gd name="T91" fmla="*/ 18 h 212"/>
                <a:gd name="T92" fmla="*/ 14 w 204"/>
                <a:gd name="T93" fmla="*/ 29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4" h="212">
                  <a:moveTo>
                    <a:pt x="14" y="29"/>
                  </a:moveTo>
                  <a:lnTo>
                    <a:pt x="8" y="39"/>
                  </a:lnTo>
                  <a:lnTo>
                    <a:pt x="0" y="48"/>
                  </a:lnTo>
                  <a:lnTo>
                    <a:pt x="0" y="58"/>
                  </a:lnTo>
                  <a:lnTo>
                    <a:pt x="4" y="66"/>
                  </a:lnTo>
                  <a:lnTo>
                    <a:pt x="4" y="73"/>
                  </a:lnTo>
                  <a:lnTo>
                    <a:pt x="8" y="77"/>
                  </a:lnTo>
                  <a:lnTo>
                    <a:pt x="16" y="91"/>
                  </a:lnTo>
                  <a:lnTo>
                    <a:pt x="29" y="102"/>
                  </a:lnTo>
                  <a:lnTo>
                    <a:pt x="35" y="114"/>
                  </a:lnTo>
                  <a:lnTo>
                    <a:pt x="39" y="125"/>
                  </a:lnTo>
                  <a:lnTo>
                    <a:pt x="35" y="137"/>
                  </a:lnTo>
                  <a:lnTo>
                    <a:pt x="37" y="146"/>
                  </a:lnTo>
                  <a:lnTo>
                    <a:pt x="39" y="156"/>
                  </a:lnTo>
                  <a:lnTo>
                    <a:pt x="33" y="164"/>
                  </a:lnTo>
                  <a:lnTo>
                    <a:pt x="33" y="171"/>
                  </a:lnTo>
                  <a:lnTo>
                    <a:pt x="35" y="179"/>
                  </a:lnTo>
                  <a:lnTo>
                    <a:pt x="70" y="185"/>
                  </a:lnTo>
                  <a:lnTo>
                    <a:pt x="70" y="200"/>
                  </a:lnTo>
                  <a:lnTo>
                    <a:pt x="106" y="212"/>
                  </a:lnTo>
                  <a:lnTo>
                    <a:pt x="148" y="204"/>
                  </a:lnTo>
                  <a:lnTo>
                    <a:pt x="156" y="192"/>
                  </a:lnTo>
                  <a:lnTo>
                    <a:pt x="167" y="194"/>
                  </a:lnTo>
                  <a:lnTo>
                    <a:pt x="169" y="185"/>
                  </a:lnTo>
                  <a:lnTo>
                    <a:pt x="204" y="173"/>
                  </a:lnTo>
                  <a:lnTo>
                    <a:pt x="204" y="156"/>
                  </a:lnTo>
                  <a:lnTo>
                    <a:pt x="188" y="152"/>
                  </a:lnTo>
                  <a:lnTo>
                    <a:pt x="135" y="175"/>
                  </a:lnTo>
                  <a:lnTo>
                    <a:pt x="114" y="154"/>
                  </a:lnTo>
                  <a:lnTo>
                    <a:pt x="119" y="144"/>
                  </a:lnTo>
                  <a:lnTo>
                    <a:pt x="125" y="123"/>
                  </a:lnTo>
                  <a:lnTo>
                    <a:pt x="125" y="121"/>
                  </a:lnTo>
                  <a:lnTo>
                    <a:pt x="123" y="118"/>
                  </a:lnTo>
                  <a:lnTo>
                    <a:pt x="114" y="112"/>
                  </a:lnTo>
                  <a:lnTo>
                    <a:pt x="110" y="106"/>
                  </a:lnTo>
                  <a:lnTo>
                    <a:pt x="114" y="102"/>
                  </a:lnTo>
                  <a:lnTo>
                    <a:pt x="121" y="100"/>
                  </a:lnTo>
                  <a:lnTo>
                    <a:pt x="131" y="89"/>
                  </a:lnTo>
                  <a:lnTo>
                    <a:pt x="133" y="83"/>
                  </a:lnTo>
                  <a:lnTo>
                    <a:pt x="133" y="81"/>
                  </a:lnTo>
                  <a:lnTo>
                    <a:pt x="93" y="68"/>
                  </a:lnTo>
                  <a:lnTo>
                    <a:pt x="93" y="27"/>
                  </a:lnTo>
                  <a:lnTo>
                    <a:pt x="39" y="0"/>
                  </a:lnTo>
                  <a:lnTo>
                    <a:pt x="33" y="10"/>
                  </a:lnTo>
                  <a:lnTo>
                    <a:pt x="25" y="12"/>
                  </a:lnTo>
                  <a:lnTo>
                    <a:pt x="22" y="18"/>
                  </a:lnTo>
                  <a:lnTo>
                    <a:pt x="14" y="29"/>
                  </a:lnTo>
                  <a:close/>
                </a:path>
              </a:pathLst>
            </a:custGeom>
            <a:solidFill>
              <a:srgbClr val="FFFF00"/>
            </a:solidFill>
            <a:ln w="9525">
              <a:solidFill>
                <a:schemeClr val="tx1"/>
              </a:solidFill>
              <a:round/>
              <a:headEnd/>
              <a:tailEnd/>
            </a:ln>
          </p:spPr>
          <p:txBody>
            <a:bodyPr/>
            <a:lstStyle/>
            <a:p>
              <a:endParaRPr lang="es-ES_tradnl" sz="1400"/>
            </a:p>
          </p:txBody>
        </p:sp>
        <p:sp>
          <p:nvSpPr>
            <p:cNvPr id="1185" name="Freeform 302"/>
            <p:cNvSpPr>
              <a:spLocks/>
            </p:cNvSpPr>
            <p:nvPr/>
          </p:nvSpPr>
          <p:spPr bwMode="auto">
            <a:xfrm>
              <a:off x="7380288" y="5534025"/>
              <a:ext cx="493712" cy="371475"/>
            </a:xfrm>
            <a:custGeom>
              <a:avLst/>
              <a:gdLst>
                <a:gd name="T0" fmla="*/ 252 w 273"/>
                <a:gd name="T1" fmla="*/ 174 h 253"/>
                <a:gd name="T2" fmla="*/ 252 w 273"/>
                <a:gd name="T3" fmla="*/ 94 h 253"/>
                <a:gd name="T4" fmla="*/ 215 w 273"/>
                <a:gd name="T5" fmla="*/ 94 h 253"/>
                <a:gd name="T6" fmla="*/ 215 w 273"/>
                <a:gd name="T7" fmla="*/ 75 h 253"/>
                <a:gd name="T8" fmla="*/ 200 w 273"/>
                <a:gd name="T9" fmla="*/ 71 h 253"/>
                <a:gd name="T10" fmla="*/ 192 w 273"/>
                <a:gd name="T11" fmla="*/ 63 h 253"/>
                <a:gd name="T12" fmla="*/ 192 w 273"/>
                <a:gd name="T13" fmla="*/ 44 h 253"/>
                <a:gd name="T14" fmla="*/ 156 w 273"/>
                <a:gd name="T15" fmla="*/ 0 h 253"/>
                <a:gd name="T16" fmla="*/ 94 w 273"/>
                <a:gd name="T17" fmla="*/ 23 h 253"/>
                <a:gd name="T18" fmla="*/ 100 w 273"/>
                <a:gd name="T19" fmla="*/ 34 h 253"/>
                <a:gd name="T20" fmla="*/ 87 w 273"/>
                <a:gd name="T21" fmla="*/ 40 h 253"/>
                <a:gd name="T22" fmla="*/ 81 w 273"/>
                <a:gd name="T23" fmla="*/ 36 h 253"/>
                <a:gd name="T24" fmla="*/ 56 w 273"/>
                <a:gd name="T25" fmla="*/ 50 h 253"/>
                <a:gd name="T26" fmla="*/ 65 w 273"/>
                <a:gd name="T27" fmla="*/ 63 h 253"/>
                <a:gd name="T28" fmla="*/ 56 w 273"/>
                <a:gd name="T29" fmla="*/ 69 h 253"/>
                <a:gd name="T30" fmla="*/ 56 w 273"/>
                <a:gd name="T31" fmla="*/ 86 h 253"/>
                <a:gd name="T32" fmla="*/ 21 w 273"/>
                <a:gd name="T33" fmla="*/ 98 h 253"/>
                <a:gd name="T34" fmla="*/ 19 w 273"/>
                <a:gd name="T35" fmla="*/ 107 h 253"/>
                <a:gd name="T36" fmla="*/ 8 w 273"/>
                <a:gd name="T37" fmla="*/ 105 h 253"/>
                <a:gd name="T38" fmla="*/ 0 w 273"/>
                <a:gd name="T39" fmla="*/ 117 h 253"/>
                <a:gd name="T40" fmla="*/ 14 w 273"/>
                <a:gd name="T41" fmla="*/ 115 h 253"/>
                <a:gd name="T42" fmla="*/ 85 w 273"/>
                <a:gd name="T43" fmla="*/ 192 h 253"/>
                <a:gd name="T44" fmla="*/ 104 w 273"/>
                <a:gd name="T45" fmla="*/ 213 h 253"/>
                <a:gd name="T46" fmla="*/ 110 w 273"/>
                <a:gd name="T47" fmla="*/ 215 h 253"/>
                <a:gd name="T48" fmla="*/ 115 w 273"/>
                <a:gd name="T49" fmla="*/ 215 h 253"/>
                <a:gd name="T50" fmla="*/ 119 w 273"/>
                <a:gd name="T51" fmla="*/ 215 h 253"/>
                <a:gd name="T52" fmla="*/ 125 w 273"/>
                <a:gd name="T53" fmla="*/ 207 h 253"/>
                <a:gd name="T54" fmla="*/ 133 w 273"/>
                <a:gd name="T55" fmla="*/ 201 h 253"/>
                <a:gd name="T56" fmla="*/ 217 w 273"/>
                <a:gd name="T57" fmla="*/ 201 h 253"/>
                <a:gd name="T58" fmla="*/ 217 w 273"/>
                <a:gd name="T59" fmla="*/ 253 h 253"/>
                <a:gd name="T60" fmla="*/ 273 w 273"/>
                <a:gd name="T61" fmla="*/ 247 h 253"/>
                <a:gd name="T62" fmla="*/ 252 w 273"/>
                <a:gd name="T63" fmla="*/ 201 h 253"/>
                <a:gd name="T64" fmla="*/ 252 w 273"/>
                <a:gd name="T65" fmla="*/ 17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3" h="253">
                  <a:moveTo>
                    <a:pt x="252" y="174"/>
                  </a:moveTo>
                  <a:lnTo>
                    <a:pt x="252" y="94"/>
                  </a:lnTo>
                  <a:lnTo>
                    <a:pt x="215" y="94"/>
                  </a:lnTo>
                  <a:lnTo>
                    <a:pt x="215" y="75"/>
                  </a:lnTo>
                  <a:lnTo>
                    <a:pt x="200" y="71"/>
                  </a:lnTo>
                  <a:lnTo>
                    <a:pt x="192" y="63"/>
                  </a:lnTo>
                  <a:lnTo>
                    <a:pt x="192" y="44"/>
                  </a:lnTo>
                  <a:lnTo>
                    <a:pt x="156" y="0"/>
                  </a:lnTo>
                  <a:lnTo>
                    <a:pt x="94" y="23"/>
                  </a:lnTo>
                  <a:lnTo>
                    <a:pt x="100" y="34"/>
                  </a:lnTo>
                  <a:lnTo>
                    <a:pt x="87" y="40"/>
                  </a:lnTo>
                  <a:lnTo>
                    <a:pt x="81" y="36"/>
                  </a:lnTo>
                  <a:lnTo>
                    <a:pt x="56" y="50"/>
                  </a:lnTo>
                  <a:lnTo>
                    <a:pt x="65" y="63"/>
                  </a:lnTo>
                  <a:lnTo>
                    <a:pt x="56" y="69"/>
                  </a:lnTo>
                  <a:lnTo>
                    <a:pt x="56" y="86"/>
                  </a:lnTo>
                  <a:lnTo>
                    <a:pt x="21" y="98"/>
                  </a:lnTo>
                  <a:lnTo>
                    <a:pt x="19" y="107"/>
                  </a:lnTo>
                  <a:lnTo>
                    <a:pt x="8" y="105"/>
                  </a:lnTo>
                  <a:lnTo>
                    <a:pt x="0" y="117"/>
                  </a:lnTo>
                  <a:lnTo>
                    <a:pt x="14" y="115"/>
                  </a:lnTo>
                  <a:lnTo>
                    <a:pt x="85" y="192"/>
                  </a:lnTo>
                  <a:lnTo>
                    <a:pt x="104" y="213"/>
                  </a:lnTo>
                  <a:lnTo>
                    <a:pt x="110" y="215"/>
                  </a:lnTo>
                  <a:lnTo>
                    <a:pt x="115" y="215"/>
                  </a:lnTo>
                  <a:lnTo>
                    <a:pt x="119" y="215"/>
                  </a:lnTo>
                  <a:lnTo>
                    <a:pt x="125" y="207"/>
                  </a:lnTo>
                  <a:lnTo>
                    <a:pt x="133" y="201"/>
                  </a:lnTo>
                  <a:lnTo>
                    <a:pt x="217" y="201"/>
                  </a:lnTo>
                  <a:lnTo>
                    <a:pt x="217" y="253"/>
                  </a:lnTo>
                  <a:lnTo>
                    <a:pt x="273" y="247"/>
                  </a:lnTo>
                  <a:lnTo>
                    <a:pt x="252" y="201"/>
                  </a:lnTo>
                  <a:lnTo>
                    <a:pt x="252" y="174"/>
                  </a:lnTo>
                  <a:close/>
                </a:path>
              </a:pathLst>
            </a:custGeom>
            <a:solidFill>
              <a:srgbClr val="CCECFF"/>
            </a:solidFill>
            <a:ln w="9525">
              <a:solidFill>
                <a:srgbClr val="000000"/>
              </a:solidFill>
              <a:round/>
              <a:headEnd/>
              <a:tailEnd/>
            </a:ln>
          </p:spPr>
          <p:txBody>
            <a:bodyPr/>
            <a:lstStyle/>
            <a:p>
              <a:endParaRPr lang="es-ES_tradnl" sz="1400"/>
            </a:p>
          </p:txBody>
        </p:sp>
        <p:sp>
          <p:nvSpPr>
            <p:cNvPr id="1186" name="Freeform 303"/>
            <p:cNvSpPr>
              <a:spLocks/>
            </p:cNvSpPr>
            <p:nvPr/>
          </p:nvSpPr>
          <p:spPr bwMode="auto">
            <a:xfrm>
              <a:off x="7380288" y="5516563"/>
              <a:ext cx="493712" cy="388937"/>
            </a:xfrm>
            <a:custGeom>
              <a:avLst/>
              <a:gdLst>
                <a:gd name="T0" fmla="*/ 252 w 273"/>
                <a:gd name="T1" fmla="*/ 174 h 253"/>
                <a:gd name="T2" fmla="*/ 252 w 273"/>
                <a:gd name="T3" fmla="*/ 94 h 253"/>
                <a:gd name="T4" fmla="*/ 215 w 273"/>
                <a:gd name="T5" fmla="*/ 94 h 253"/>
                <a:gd name="T6" fmla="*/ 215 w 273"/>
                <a:gd name="T7" fmla="*/ 75 h 253"/>
                <a:gd name="T8" fmla="*/ 200 w 273"/>
                <a:gd name="T9" fmla="*/ 71 h 253"/>
                <a:gd name="T10" fmla="*/ 192 w 273"/>
                <a:gd name="T11" fmla="*/ 63 h 253"/>
                <a:gd name="T12" fmla="*/ 192 w 273"/>
                <a:gd name="T13" fmla="*/ 44 h 253"/>
                <a:gd name="T14" fmla="*/ 156 w 273"/>
                <a:gd name="T15" fmla="*/ 0 h 253"/>
                <a:gd name="T16" fmla="*/ 94 w 273"/>
                <a:gd name="T17" fmla="*/ 23 h 253"/>
                <a:gd name="T18" fmla="*/ 100 w 273"/>
                <a:gd name="T19" fmla="*/ 34 h 253"/>
                <a:gd name="T20" fmla="*/ 87 w 273"/>
                <a:gd name="T21" fmla="*/ 40 h 253"/>
                <a:gd name="T22" fmla="*/ 81 w 273"/>
                <a:gd name="T23" fmla="*/ 36 h 253"/>
                <a:gd name="T24" fmla="*/ 56 w 273"/>
                <a:gd name="T25" fmla="*/ 50 h 253"/>
                <a:gd name="T26" fmla="*/ 65 w 273"/>
                <a:gd name="T27" fmla="*/ 63 h 253"/>
                <a:gd name="T28" fmla="*/ 56 w 273"/>
                <a:gd name="T29" fmla="*/ 69 h 253"/>
                <a:gd name="T30" fmla="*/ 56 w 273"/>
                <a:gd name="T31" fmla="*/ 86 h 253"/>
                <a:gd name="T32" fmla="*/ 21 w 273"/>
                <a:gd name="T33" fmla="*/ 98 h 253"/>
                <a:gd name="T34" fmla="*/ 19 w 273"/>
                <a:gd name="T35" fmla="*/ 107 h 253"/>
                <a:gd name="T36" fmla="*/ 8 w 273"/>
                <a:gd name="T37" fmla="*/ 105 h 253"/>
                <a:gd name="T38" fmla="*/ 0 w 273"/>
                <a:gd name="T39" fmla="*/ 117 h 253"/>
                <a:gd name="T40" fmla="*/ 14 w 273"/>
                <a:gd name="T41" fmla="*/ 115 h 253"/>
                <a:gd name="T42" fmla="*/ 85 w 273"/>
                <a:gd name="T43" fmla="*/ 192 h 253"/>
                <a:gd name="T44" fmla="*/ 104 w 273"/>
                <a:gd name="T45" fmla="*/ 213 h 253"/>
                <a:gd name="T46" fmla="*/ 110 w 273"/>
                <a:gd name="T47" fmla="*/ 215 h 253"/>
                <a:gd name="T48" fmla="*/ 115 w 273"/>
                <a:gd name="T49" fmla="*/ 215 h 253"/>
                <a:gd name="T50" fmla="*/ 119 w 273"/>
                <a:gd name="T51" fmla="*/ 215 h 253"/>
                <a:gd name="T52" fmla="*/ 125 w 273"/>
                <a:gd name="T53" fmla="*/ 207 h 253"/>
                <a:gd name="T54" fmla="*/ 133 w 273"/>
                <a:gd name="T55" fmla="*/ 201 h 253"/>
                <a:gd name="T56" fmla="*/ 217 w 273"/>
                <a:gd name="T57" fmla="*/ 201 h 253"/>
                <a:gd name="T58" fmla="*/ 217 w 273"/>
                <a:gd name="T59" fmla="*/ 253 h 253"/>
                <a:gd name="T60" fmla="*/ 273 w 273"/>
                <a:gd name="T61" fmla="*/ 247 h 253"/>
                <a:gd name="T62" fmla="*/ 252 w 273"/>
                <a:gd name="T63" fmla="*/ 201 h 253"/>
                <a:gd name="T64" fmla="*/ 252 w 273"/>
                <a:gd name="T65" fmla="*/ 17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3" h="253">
                  <a:moveTo>
                    <a:pt x="252" y="174"/>
                  </a:moveTo>
                  <a:lnTo>
                    <a:pt x="252" y="94"/>
                  </a:lnTo>
                  <a:lnTo>
                    <a:pt x="215" y="94"/>
                  </a:lnTo>
                  <a:lnTo>
                    <a:pt x="215" y="75"/>
                  </a:lnTo>
                  <a:lnTo>
                    <a:pt x="200" y="71"/>
                  </a:lnTo>
                  <a:lnTo>
                    <a:pt x="192" y="63"/>
                  </a:lnTo>
                  <a:lnTo>
                    <a:pt x="192" y="44"/>
                  </a:lnTo>
                  <a:lnTo>
                    <a:pt x="156" y="0"/>
                  </a:lnTo>
                  <a:lnTo>
                    <a:pt x="94" y="23"/>
                  </a:lnTo>
                  <a:lnTo>
                    <a:pt x="100" y="34"/>
                  </a:lnTo>
                  <a:lnTo>
                    <a:pt x="87" y="40"/>
                  </a:lnTo>
                  <a:lnTo>
                    <a:pt x="81" y="36"/>
                  </a:lnTo>
                  <a:lnTo>
                    <a:pt x="56" y="50"/>
                  </a:lnTo>
                  <a:lnTo>
                    <a:pt x="65" y="63"/>
                  </a:lnTo>
                  <a:lnTo>
                    <a:pt x="56" y="69"/>
                  </a:lnTo>
                  <a:lnTo>
                    <a:pt x="56" y="86"/>
                  </a:lnTo>
                  <a:lnTo>
                    <a:pt x="21" y="98"/>
                  </a:lnTo>
                  <a:lnTo>
                    <a:pt x="19" y="107"/>
                  </a:lnTo>
                  <a:lnTo>
                    <a:pt x="8" y="105"/>
                  </a:lnTo>
                  <a:lnTo>
                    <a:pt x="0" y="117"/>
                  </a:lnTo>
                  <a:lnTo>
                    <a:pt x="14" y="115"/>
                  </a:lnTo>
                  <a:lnTo>
                    <a:pt x="85" y="192"/>
                  </a:lnTo>
                  <a:lnTo>
                    <a:pt x="104" y="213"/>
                  </a:lnTo>
                  <a:lnTo>
                    <a:pt x="110" y="215"/>
                  </a:lnTo>
                  <a:lnTo>
                    <a:pt x="115" y="215"/>
                  </a:lnTo>
                  <a:lnTo>
                    <a:pt x="119" y="215"/>
                  </a:lnTo>
                  <a:lnTo>
                    <a:pt x="125" y="207"/>
                  </a:lnTo>
                  <a:lnTo>
                    <a:pt x="133" y="201"/>
                  </a:lnTo>
                  <a:lnTo>
                    <a:pt x="217" y="201"/>
                  </a:lnTo>
                  <a:lnTo>
                    <a:pt x="217" y="253"/>
                  </a:lnTo>
                  <a:lnTo>
                    <a:pt x="273" y="247"/>
                  </a:lnTo>
                  <a:lnTo>
                    <a:pt x="252" y="201"/>
                  </a:lnTo>
                  <a:lnTo>
                    <a:pt x="252" y="174"/>
                  </a:lnTo>
                </a:path>
              </a:pathLst>
            </a:custGeom>
            <a:solidFill>
              <a:schemeClr val="accent2"/>
            </a:solidFill>
            <a:ln w="0">
              <a:solidFill>
                <a:srgbClr val="000000"/>
              </a:solidFill>
              <a:prstDash val="solid"/>
              <a:round/>
              <a:headEnd/>
              <a:tailEnd/>
            </a:ln>
          </p:spPr>
          <p:txBody>
            <a:bodyPr/>
            <a:lstStyle/>
            <a:p>
              <a:endParaRPr lang="es-ES_tradnl" sz="1400"/>
            </a:p>
          </p:txBody>
        </p:sp>
        <p:sp>
          <p:nvSpPr>
            <p:cNvPr id="1187" name="Freeform 304"/>
            <p:cNvSpPr>
              <a:spLocks/>
            </p:cNvSpPr>
            <p:nvPr/>
          </p:nvSpPr>
          <p:spPr bwMode="auto">
            <a:xfrm>
              <a:off x="7662863" y="5467350"/>
              <a:ext cx="439737" cy="322263"/>
            </a:xfrm>
            <a:custGeom>
              <a:avLst/>
              <a:gdLst>
                <a:gd name="T0" fmla="*/ 243 w 243"/>
                <a:gd name="T1" fmla="*/ 190 h 216"/>
                <a:gd name="T2" fmla="*/ 193 w 243"/>
                <a:gd name="T3" fmla="*/ 203 h 216"/>
                <a:gd name="T4" fmla="*/ 161 w 243"/>
                <a:gd name="T5" fmla="*/ 190 h 216"/>
                <a:gd name="T6" fmla="*/ 96 w 243"/>
                <a:gd name="T7" fmla="*/ 216 h 216"/>
                <a:gd name="T8" fmla="*/ 96 w 243"/>
                <a:gd name="T9" fmla="*/ 136 h 216"/>
                <a:gd name="T10" fmla="*/ 59 w 243"/>
                <a:gd name="T11" fmla="*/ 136 h 216"/>
                <a:gd name="T12" fmla="*/ 59 w 243"/>
                <a:gd name="T13" fmla="*/ 117 h 216"/>
                <a:gd name="T14" fmla="*/ 44 w 243"/>
                <a:gd name="T15" fmla="*/ 113 h 216"/>
                <a:gd name="T16" fmla="*/ 36 w 243"/>
                <a:gd name="T17" fmla="*/ 105 h 216"/>
                <a:gd name="T18" fmla="*/ 36 w 243"/>
                <a:gd name="T19" fmla="*/ 86 h 216"/>
                <a:gd name="T20" fmla="*/ 0 w 243"/>
                <a:gd name="T21" fmla="*/ 42 h 216"/>
                <a:gd name="T22" fmla="*/ 101 w 243"/>
                <a:gd name="T23" fmla="*/ 36 h 216"/>
                <a:gd name="T24" fmla="*/ 122 w 243"/>
                <a:gd name="T25" fmla="*/ 0 h 216"/>
                <a:gd name="T26" fmla="*/ 186 w 243"/>
                <a:gd name="T27" fmla="*/ 34 h 216"/>
                <a:gd name="T28" fmla="*/ 178 w 243"/>
                <a:gd name="T29" fmla="*/ 36 h 216"/>
                <a:gd name="T30" fmla="*/ 169 w 243"/>
                <a:gd name="T31" fmla="*/ 53 h 216"/>
                <a:gd name="T32" fmla="*/ 161 w 243"/>
                <a:gd name="T33" fmla="*/ 65 h 216"/>
                <a:gd name="T34" fmla="*/ 161 w 243"/>
                <a:gd name="T35" fmla="*/ 71 h 216"/>
                <a:gd name="T36" fmla="*/ 169 w 243"/>
                <a:gd name="T37" fmla="*/ 74 h 216"/>
                <a:gd name="T38" fmla="*/ 172 w 243"/>
                <a:gd name="T39" fmla="*/ 86 h 216"/>
                <a:gd name="T40" fmla="*/ 174 w 243"/>
                <a:gd name="T41" fmla="*/ 99 h 216"/>
                <a:gd name="T42" fmla="*/ 169 w 243"/>
                <a:gd name="T43" fmla="*/ 115 h 216"/>
                <a:gd name="T44" fmla="*/ 169 w 243"/>
                <a:gd name="T45" fmla="*/ 122 h 216"/>
                <a:gd name="T46" fmla="*/ 201 w 243"/>
                <a:gd name="T47" fmla="*/ 161 h 216"/>
                <a:gd name="T48" fmla="*/ 243 w 243"/>
                <a:gd name="T49" fmla="*/ 19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3" h="216">
                  <a:moveTo>
                    <a:pt x="243" y="190"/>
                  </a:moveTo>
                  <a:lnTo>
                    <a:pt x="193" y="203"/>
                  </a:lnTo>
                  <a:lnTo>
                    <a:pt x="161" y="190"/>
                  </a:lnTo>
                  <a:lnTo>
                    <a:pt x="96" y="216"/>
                  </a:lnTo>
                  <a:lnTo>
                    <a:pt x="96" y="136"/>
                  </a:lnTo>
                  <a:lnTo>
                    <a:pt x="59" y="136"/>
                  </a:lnTo>
                  <a:lnTo>
                    <a:pt x="59" y="117"/>
                  </a:lnTo>
                  <a:lnTo>
                    <a:pt x="44" y="113"/>
                  </a:lnTo>
                  <a:lnTo>
                    <a:pt x="36" y="105"/>
                  </a:lnTo>
                  <a:lnTo>
                    <a:pt x="36" y="86"/>
                  </a:lnTo>
                  <a:lnTo>
                    <a:pt x="0" y="42"/>
                  </a:lnTo>
                  <a:lnTo>
                    <a:pt x="101" y="36"/>
                  </a:lnTo>
                  <a:lnTo>
                    <a:pt x="122" y="0"/>
                  </a:lnTo>
                  <a:lnTo>
                    <a:pt x="186" y="34"/>
                  </a:lnTo>
                  <a:lnTo>
                    <a:pt x="178" y="36"/>
                  </a:lnTo>
                  <a:lnTo>
                    <a:pt x="169" y="53"/>
                  </a:lnTo>
                  <a:lnTo>
                    <a:pt x="161" y="65"/>
                  </a:lnTo>
                  <a:lnTo>
                    <a:pt x="161" y="71"/>
                  </a:lnTo>
                  <a:lnTo>
                    <a:pt x="169" y="74"/>
                  </a:lnTo>
                  <a:lnTo>
                    <a:pt x="172" y="86"/>
                  </a:lnTo>
                  <a:lnTo>
                    <a:pt x="174" y="99"/>
                  </a:lnTo>
                  <a:lnTo>
                    <a:pt x="169" y="115"/>
                  </a:lnTo>
                  <a:lnTo>
                    <a:pt x="169" y="122"/>
                  </a:lnTo>
                  <a:lnTo>
                    <a:pt x="201" y="161"/>
                  </a:lnTo>
                  <a:lnTo>
                    <a:pt x="243" y="190"/>
                  </a:lnTo>
                  <a:close/>
                </a:path>
              </a:pathLst>
            </a:custGeom>
            <a:solidFill>
              <a:srgbClr val="CCECFF"/>
            </a:solidFill>
            <a:ln w="9525">
              <a:solidFill>
                <a:srgbClr val="000000"/>
              </a:solidFill>
              <a:round/>
              <a:headEnd/>
              <a:tailEnd/>
            </a:ln>
          </p:spPr>
          <p:txBody>
            <a:bodyPr/>
            <a:lstStyle/>
            <a:p>
              <a:endParaRPr lang="es-ES_tradnl" sz="1400"/>
            </a:p>
          </p:txBody>
        </p:sp>
        <p:sp>
          <p:nvSpPr>
            <p:cNvPr id="1188" name="Freeform 305"/>
            <p:cNvSpPr>
              <a:spLocks/>
            </p:cNvSpPr>
            <p:nvPr/>
          </p:nvSpPr>
          <p:spPr bwMode="auto">
            <a:xfrm>
              <a:off x="7662863" y="5467350"/>
              <a:ext cx="439737" cy="322263"/>
            </a:xfrm>
            <a:custGeom>
              <a:avLst/>
              <a:gdLst>
                <a:gd name="T0" fmla="*/ 243 w 243"/>
                <a:gd name="T1" fmla="*/ 190 h 216"/>
                <a:gd name="T2" fmla="*/ 193 w 243"/>
                <a:gd name="T3" fmla="*/ 203 h 216"/>
                <a:gd name="T4" fmla="*/ 161 w 243"/>
                <a:gd name="T5" fmla="*/ 190 h 216"/>
                <a:gd name="T6" fmla="*/ 96 w 243"/>
                <a:gd name="T7" fmla="*/ 216 h 216"/>
                <a:gd name="T8" fmla="*/ 96 w 243"/>
                <a:gd name="T9" fmla="*/ 136 h 216"/>
                <a:gd name="T10" fmla="*/ 59 w 243"/>
                <a:gd name="T11" fmla="*/ 136 h 216"/>
                <a:gd name="T12" fmla="*/ 59 w 243"/>
                <a:gd name="T13" fmla="*/ 117 h 216"/>
                <a:gd name="T14" fmla="*/ 44 w 243"/>
                <a:gd name="T15" fmla="*/ 113 h 216"/>
                <a:gd name="T16" fmla="*/ 36 w 243"/>
                <a:gd name="T17" fmla="*/ 105 h 216"/>
                <a:gd name="T18" fmla="*/ 36 w 243"/>
                <a:gd name="T19" fmla="*/ 86 h 216"/>
                <a:gd name="T20" fmla="*/ 0 w 243"/>
                <a:gd name="T21" fmla="*/ 42 h 216"/>
                <a:gd name="T22" fmla="*/ 101 w 243"/>
                <a:gd name="T23" fmla="*/ 36 h 216"/>
                <a:gd name="T24" fmla="*/ 122 w 243"/>
                <a:gd name="T25" fmla="*/ 0 h 216"/>
                <a:gd name="T26" fmla="*/ 186 w 243"/>
                <a:gd name="T27" fmla="*/ 34 h 216"/>
                <a:gd name="T28" fmla="*/ 178 w 243"/>
                <a:gd name="T29" fmla="*/ 36 h 216"/>
                <a:gd name="T30" fmla="*/ 169 w 243"/>
                <a:gd name="T31" fmla="*/ 53 h 216"/>
                <a:gd name="T32" fmla="*/ 161 w 243"/>
                <a:gd name="T33" fmla="*/ 65 h 216"/>
                <a:gd name="T34" fmla="*/ 161 w 243"/>
                <a:gd name="T35" fmla="*/ 71 h 216"/>
                <a:gd name="T36" fmla="*/ 169 w 243"/>
                <a:gd name="T37" fmla="*/ 74 h 216"/>
                <a:gd name="T38" fmla="*/ 172 w 243"/>
                <a:gd name="T39" fmla="*/ 86 h 216"/>
                <a:gd name="T40" fmla="*/ 174 w 243"/>
                <a:gd name="T41" fmla="*/ 99 h 216"/>
                <a:gd name="T42" fmla="*/ 169 w 243"/>
                <a:gd name="T43" fmla="*/ 115 h 216"/>
                <a:gd name="T44" fmla="*/ 169 w 243"/>
                <a:gd name="T45" fmla="*/ 122 h 216"/>
                <a:gd name="T46" fmla="*/ 201 w 243"/>
                <a:gd name="T47" fmla="*/ 161 h 216"/>
                <a:gd name="T48" fmla="*/ 243 w 243"/>
                <a:gd name="T49" fmla="*/ 19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3" h="216">
                  <a:moveTo>
                    <a:pt x="243" y="190"/>
                  </a:moveTo>
                  <a:lnTo>
                    <a:pt x="193" y="203"/>
                  </a:lnTo>
                  <a:lnTo>
                    <a:pt x="161" y="190"/>
                  </a:lnTo>
                  <a:lnTo>
                    <a:pt x="96" y="216"/>
                  </a:lnTo>
                  <a:lnTo>
                    <a:pt x="96" y="136"/>
                  </a:lnTo>
                  <a:lnTo>
                    <a:pt x="59" y="136"/>
                  </a:lnTo>
                  <a:lnTo>
                    <a:pt x="59" y="117"/>
                  </a:lnTo>
                  <a:lnTo>
                    <a:pt x="44" y="113"/>
                  </a:lnTo>
                  <a:lnTo>
                    <a:pt x="36" y="105"/>
                  </a:lnTo>
                  <a:lnTo>
                    <a:pt x="36" y="86"/>
                  </a:lnTo>
                  <a:lnTo>
                    <a:pt x="0" y="42"/>
                  </a:lnTo>
                  <a:lnTo>
                    <a:pt x="101" y="36"/>
                  </a:lnTo>
                  <a:lnTo>
                    <a:pt x="122" y="0"/>
                  </a:lnTo>
                  <a:lnTo>
                    <a:pt x="186" y="34"/>
                  </a:lnTo>
                  <a:lnTo>
                    <a:pt x="178" y="36"/>
                  </a:lnTo>
                  <a:lnTo>
                    <a:pt x="169" y="53"/>
                  </a:lnTo>
                  <a:lnTo>
                    <a:pt x="161" y="65"/>
                  </a:lnTo>
                  <a:lnTo>
                    <a:pt x="161" y="71"/>
                  </a:lnTo>
                  <a:lnTo>
                    <a:pt x="169" y="74"/>
                  </a:lnTo>
                  <a:lnTo>
                    <a:pt x="172" y="86"/>
                  </a:lnTo>
                  <a:lnTo>
                    <a:pt x="174" y="99"/>
                  </a:lnTo>
                  <a:lnTo>
                    <a:pt x="169" y="115"/>
                  </a:lnTo>
                  <a:lnTo>
                    <a:pt x="169" y="122"/>
                  </a:lnTo>
                  <a:lnTo>
                    <a:pt x="201" y="161"/>
                  </a:lnTo>
                  <a:lnTo>
                    <a:pt x="243" y="190"/>
                  </a:lnTo>
                </a:path>
              </a:pathLst>
            </a:custGeom>
            <a:solidFill>
              <a:srgbClr val="FFFF00"/>
            </a:solidFill>
            <a:ln w="0">
              <a:solidFill>
                <a:srgbClr val="000000"/>
              </a:solidFill>
              <a:prstDash val="solid"/>
              <a:round/>
              <a:headEnd/>
              <a:tailEnd/>
            </a:ln>
          </p:spPr>
          <p:txBody>
            <a:bodyPr/>
            <a:lstStyle/>
            <a:p>
              <a:endParaRPr lang="es-ES_tradnl" sz="1400"/>
            </a:p>
          </p:txBody>
        </p:sp>
        <p:sp>
          <p:nvSpPr>
            <p:cNvPr id="1189" name="Freeform 306"/>
            <p:cNvSpPr>
              <a:spLocks/>
            </p:cNvSpPr>
            <p:nvPr/>
          </p:nvSpPr>
          <p:spPr bwMode="auto">
            <a:xfrm>
              <a:off x="7113588" y="5189538"/>
              <a:ext cx="771525" cy="392112"/>
            </a:xfrm>
            <a:custGeom>
              <a:avLst/>
              <a:gdLst>
                <a:gd name="T0" fmla="*/ 14 w 426"/>
                <a:gd name="T1" fmla="*/ 119 h 268"/>
                <a:gd name="T2" fmla="*/ 73 w 426"/>
                <a:gd name="T3" fmla="*/ 119 h 268"/>
                <a:gd name="T4" fmla="*/ 81 w 426"/>
                <a:gd name="T5" fmla="*/ 119 h 268"/>
                <a:gd name="T6" fmla="*/ 94 w 426"/>
                <a:gd name="T7" fmla="*/ 123 h 268"/>
                <a:gd name="T8" fmla="*/ 106 w 426"/>
                <a:gd name="T9" fmla="*/ 119 h 268"/>
                <a:gd name="T10" fmla="*/ 123 w 426"/>
                <a:gd name="T11" fmla="*/ 119 h 268"/>
                <a:gd name="T12" fmla="*/ 127 w 426"/>
                <a:gd name="T13" fmla="*/ 111 h 268"/>
                <a:gd name="T14" fmla="*/ 127 w 426"/>
                <a:gd name="T15" fmla="*/ 101 h 268"/>
                <a:gd name="T16" fmla="*/ 127 w 426"/>
                <a:gd name="T17" fmla="*/ 96 h 268"/>
                <a:gd name="T18" fmla="*/ 135 w 426"/>
                <a:gd name="T19" fmla="*/ 90 h 268"/>
                <a:gd name="T20" fmla="*/ 142 w 426"/>
                <a:gd name="T21" fmla="*/ 90 h 268"/>
                <a:gd name="T22" fmla="*/ 146 w 426"/>
                <a:gd name="T23" fmla="*/ 88 h 268"/>
                <a:gd name="T24" fmla="*/ 146 w 426"/>
                <a:gd name="T25" fmla="*/ 82 h 268"/>
                <a:gd name="T26" fmla="*/ 150 w 426"/>
                <a:gd name="T27" fmla="*/ 78 h 268"/>
                <a:gd name="T28" fmla="*/ 160 w 426"/>
                <a:gd name="T29" fmla="*/ 80 h 268"/>
                <a:gd name="T30" fmla="*/ 165 w 426"/>
                <a:gd name="T31" fmla="*/ 78 h 268"/>
                <a:gd name="T32" fmla="*/ 171 w 426"/>
                <a:gd name="T33" fmla="*/ 69 h 268"/>
                <a:gd name="T34" fmla="*/ 179 w 426"/>
                <a:gd name="T35" fmla="*/ 65 h 268"/>
                <a:gd name="T36" fmla="*/ 179 w 426"/>
                <a:gd name="T37" fmla="*/ 57 h 268"/>
                <a:gd name="T38" fmla="*/ 188 w 426"/>
                <a:gd name="T39" fmla="*/ 53 h 268"/>
                <a:gd name="T40" fmla="*/ 196 w 426"/>
                <a:gd name="T41" fmla="*/ 46 h 268"/>
                <a:gd name="T42" fmla="*/ 206 w 426"/>
                <a:gd name="T43" fmla="*/ 36 h 268"/>
                <a:gd name="T44" fmla="*/ 196 w 426"/>
                <a:gd name="T45" fmla="*/ 30 h 268"/>
                <a:gd name="T46" fmla="*/ 206 w 426"/>
                <a:gd name="T47" fmla="*/ 23 h 268"/>
                <a:gd name="T48" fmla="*/ 213 w 426"/>
                <a:gd name="T49" fmla="*/ 17 h 268"/>
                <a:gd name="T50" fmla="*/ 221 w 426"/>
                <a:gd name="T51" fmla="*/ 13 h 268"/>
                <a:gd name="T52" fmla="*/ 229 w 426"/>
                <a:gd name="T53" fmla="*/ 0 h 268"/>
                <a:gd name="T54" fmla="*/ 365 w 426"/>
                <a:gd name="T55" fmla="*/ 78 h 268"/>
                <a:gd name="T56" fmla="*/ 342 w 426"/>
                <a:gd name="T57" fmla="*/ 142 h 268"/>
                <a:gd name="T58" fmla="*/ 426 w 426"/>
                <a:gd name="T59" fmla="*/ 192 h 268"/>
                <a:gd name="T60" fmla="*/ 405 w 426"/>
                <a:gd name="T61" fmla="*/ 228 h 268"/>
                <a:gd name="T62" fmla="*/ 304 w 426"/>
                <a:gd name="T63" fmla="*/ 234 h 268"/>
                <a:gd name="T64" fmla="*/ 242 w 426"/>
                <a:gd name="T65" fmla="*/ 257 h 268"/>
                <a:gd name="T66" fmla="*/ 236 w 426"/>
                <a:gd name="T67" fmla="*/ 245 h 268"/>
                <a:gd name="T68" fmla="*/ 204 w 426"/>
                <a:gd name="T69" fmla="*/ 255 h 268"/>
                <a:gd name="T70" fmla="*/ 188 w 426"/>
                <a:gd name="T71" fmla="*/ 232 h 268"/>
                <a:gd name="T72" fmla="*/ 169 w 426"/>
                <a:gd name="T73" fmla="*/ 240 h 268"/>
                <a:gd name="T74" fmla="*/ 173 w 426"/>
                <a:gd name="T75" fmla="*/ 255 h 268"/>
                <a:gd name="T76" fmla="*/ 125 w 426"/>
                <a:gd name="T77" fmla="*/ 268 h 268"/>
                <a:gd name="T78" fmla="*/ 123 w 426"/>
                <a:gd name="T79" fmla="*/ 265 h 268"/>
                <a:gd name="T80" fmla="*/ 114 w 426"/>
                <a:gd name="T81" fmla="*/ 259 h 268"/>
                <a:gd name="T82" fmla="*/ 110 w 426"/>
                <a:gd name="T83" fmla="*/ 253 h 268"/>
                <a:gd name="T84" fmla="*/ 114 w 426"/>
                <a:gd name="T85" fmla="*/ 249 h 268"/>
                <a:gd name="T86" fmla="*/ 121 w 426"/>
                <a:gd name="T87" fmla="*/ 247 h 268"/>
                <a:gd name="T88" fmla="*/ 131 w 426"/>
                <a:gd name="T89" fmla="*/ 236 h 268"/>
                <a:gd name="T90" fmla="*/ 133 w 426"/>
                <a:gd name="T91" fmla="*/ 230 h 268"/>
                <a:gd name="T92" fmla="*/ 133 w 426"/>
                <a:gd name="T93" fmla="*/ 228 h 268"/>
                <a:gd name="T94" fmla="*/ 93 w 426"/>
                <a:gd name="T95" fmla="*/ 215 h 268"/>
                <a:gd name="T96" fmla="*/ 93 w 426"/>
                <a:gd name="T97" fmla="*/ 174 h 268"/>
                <a:gd name="T98" fmla="*/ 39 w 426"/>
                <a:gd name="T99" fmla="*/ 147 h 268"/>
                <a:gd name="T100" fmla="*/ 22 w 426"/>
                <a:gd name="T101" fmla="*/ 140 h 268"/>
                <a:gd name="T102" fmla="*/ 0 w 426"/>
                <a:gd name="T103" fmla="*/ 119 h 268"/>
                <a:gd name="T104" fmla="*/ 14 w 426"/>
                <a:gd name="T105" fmla="*/ 119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6" h="268">
                  <a:moveTo>
                    <a:pt x="14" y="119"/>
                  </a:moveTo>
                  <a:lnTo>
                    <a:pt x="73" y="119"/>
                  </a:lnTo>
                  <a:lnTo>
                    <a:pt x="81" y="119"/>
                  </a:lnTo>
                  <a:lnTo>
                    <a:pt x="94" y="123"/>
                  </a:lnTo>
                  <a:lnTo>
                    <a:pt x="106" y="119"/>
                  </a:lnTo>
                  <a:lnTo>
                    <a:pt x="123" y="119"/>
                  </a:lnTo>
                  <a:lnTo>
                    <a:pt x="127" y="111"/>
                  </a:lnTo>
                  <a:lnTo>
                    <a:pt x="127" y="101"/>
                  </a:lnTo>
                  <a:lnTo>
                    <a:pt x="127" y="96"/>
                  </a:lnTo>
                  <a:lnTo>
                    <a:pt x="135" y="90"/>
                  </a:lnTo>
                  <a:lnTo>
                    <a:pt x="142" y="90"/>
                  </a:lnTo>
                  <a:lnTo>
                    <a:pt x="146" y="88"/>
                  </a:lnTo>
                  <a:lnTo>
                    <a:pt x="146" y="82"/>
                  </a:lnTo>
                  <a:lnTo>
                    <a:pt x="150" y="78"/>
                  </a:lnTo>
                  <a:lnTo>
                    <a:pt x="160" y="80"/>
                  </a:lnTo>
                  <a:lnTo>
                    <a:pt x="165" y="78"/>
                  </a:lnTo>
                  <a:lnTo>
                    <a:pt x="171" y="69"/>
                  </a:lnTo>
                  <a:lnTo>
                    <a:pt x="179" y="65"/>
                  </a:lnTo>
                  <a:lnTo>
                    <a:pt x="179" y="57"/>
                  </a:lnTo>
                  <a:lnTo>
                    <a:pt x="188" y="53"/>
                  </a:lnTo>
                  <a:lnTo>
                    <a:pt x="196" y="46"/>
                  </a:lnTo>
                  <a:lnTo>
                    <a:pt x="206" y="36"/>
                  </a:lnTo>
                  <a:lnTo>
                    <a:pt x="196" y="30"/>
                  </a:lnTo>
                  <a:lnTo>
                    <a:pt x="206" y="23"/>
                  </a:lnTo>
                  <a:lnTo>
                    <a:pt x="213" y="17"/>
                  </a:lnTo>
                  <a:lnTo>
                    <a:pt x="221" y="13"/>
                  </a:lnTo>
                  <a:lnTo>
                    <a:pt x="229" y="0"/>
                  </a:lnTo>
                  <a:lnTo>
                    <a:pt x="365" y="78"/>
                  </a:lnTo>
                  <a:lnTo>
                    <a:pt x="342" y="142"/>
                  </a:lnTo>
                  <a:lnTo>
                    <a:pt x="426" y="192"/>
                  </a:lnTo>
                  <a:lnTo>
                    <a:pt x="405" y="228"/>
                  </a:lnTo>
                  <a:lnTo>
                    <a:pt x="304" y="234"/>
                  </a:lnTo>
                  <a:lnTo>
                    <a:pt x="242" y="257"/>
                  </a:lnTo>
                  <a:lnTo>
                    <a:pt x="236" y="245"/>
                  </a:lnTo>
                  <a:lnTo>
                    <a:pt x="204" y="255"/>
                  </a:lnTo>
                  <a:lnTo>
                    <a:pt x="188" y="232"/>
                  </a:lnTo>
                  <a:lnTo>
                    <a:pt x="169" y="240"/>
                  </a:lnTo>
                  <a:lnTo>
                    <a:pt x="173" y="255"/>
                  </a:lnTo>
                  <a:lnTo>
                    <a:pt x="125" y="268"/>
                  </a:lnTo>
                  <a:lnTo>
                    <a:pt x="123" y="265"/>
                  </a:lnTo>
                  <a:lnTo>
                    <a:pt x="114" y="259"/>
                  </a:lnTo>
                  <a:lnTo>
                    <a:pt x="110" y="253"/>
                  </a:lnTo>
                  <a:lnTo>
                    <a:pt x="114" y="249"/>
                  </a:lnTo>
                  <a:lnTo>
                    <a:pt x="121" y="247"/>
                  </a:lnTo>
                  <a:lnTo>
                    <a:pt x="131" y="236"/>
                  </a:lnTo>
                  <a:lnTo>
                    <a:pt x="133" y="230"/>
                  </a:lnTo>
                  <a:lnTo>
                    <a:pt x="133" y="228"/>
                  </a:lnTo>
                  <a:lnTo>
                    <a:pt x="93" y="215"/>
                  </a:lnTo>
                  <a:lnTo>
                    <a:pt x="93" y="174"/>
                  </a:lnTo>
                  <a:lnTo>
                    <a:pt x="39" y="147"/>
                  </a:lnTo>
                  <a:lnTo>
                    <a:pt x="22" y="140"/>
                  </a:lnTo>
                  <a:lnTo>
                    <a:pt x="0" y="119"/>
                  </a:lnTo>
                  <a:lnTo>
                    <a:pt x="14" y="119"/>
                  </a:lnTo>
                  <a:close/>
                </a:path>
              </a:pathLst>
            </a:custGeom>
            <a:solidFill>
              <a:srgbClr val="FFFF00"/>
            </a:solidFill>
            <a:ln w="9525">
              <a:solidFill>
                <a:schemeClr val="tx1"/>
              </a:solidFill>
              <a:round/>
              <a:headEnd/>
              <a:tailEnd/>
            </a:ln>
          </p:spPr>
          <p:txBody>
            <a:bodyPr/>
            <a:lstStyle/>
            <a:p>
              <a:endParaRPr lang="es-ES_tradnl" sz="1400"/>
            </a:p>
          </p:txBody>
        </p:sp>
        <p:sp>
          <p:nvSpPr>
            <p:cNvPr id="1190" name="Freeform 307"/>
            <p:cNvSpPr>
              <a:spLocks/>
            </p:cNvSpPr>
            <p:nvPr/>
          </p:nvSpPr>
          <p:spPr bwMode="auto">
            <a:xfrm>
              <a:off x="7723188" y="5753100"/>
              <a:ext cx="511175" cy="715963"/>
            </a:xfrm>
            <a:custGeom>
              <a:avLst/>
              <a:gdLst>
                <a:gd name="T0" fmla="*/ 188 w 282"/>
                <a:gd name="T1" fmla="*/ 485 h 485"/>
                <a:gd name="T2" fmla="*/ 171 w 282"/>
                <a:gd name="T3" fmla="*/ 429 h 485"/>
                <a:gd name="T4" fmla="*/ 167 w 282"/>
                <a:gd name="T5" fmla="*/ 414 h 485"/>
                <a:gd name="T6" fmla="*/ 35 w 282"/>
                <a:gd name="T7" fmla="*/ 357 h 485"/>
                <a:gd name="T8" fmla="*/ 35 w 282"/>
                <a:gd name="T9" fmla="*/ 284 h 485"/>
                <a:gd name="T10" fmla="*/ 27 w 282"/>
                <a:gd name="T11" fmla="*/ 278 h 485"/>
                <a:gd name="T12" fmla="*/ 23 w 282"/>
                <a:gd name="T13" fmla="*/ 276 h 485"/>
                <a:gd name="T14" fmla="*/ 14 w 282"/>
                <a:gd name="T15" fmla="*/ 268 h 485"/>
                <a:gd name="T16" fmla="*/ 0 w 282"/>
                <a:gd name="T17" fmla="*/ 264 h 485"/>
                <a:gd name="T18" fmla="*/ 52 w 282"/>
                <a:gd name="T19" fmla="*/ 209 h 485"/>
                <a:gd name="T20" fmla="*/ 77 w 282"/>
                <a:gd name="T21" fmla="*/ 168 h 485"/>
                <a:gd name="T22" fmla="*/ 85 w 282"/>
                <a:gd name="T23" fmla="*/ 99 h 485"/>
                <a:gd name="T24" fmla="*/ 64 w 282"/>
                <a:gd name="T25" fmla="*/ 53 h 485"/>
                <a:gd name="T26" fmla="*/ 64 w 282"/>
                <a:gd name="T27" fmla="*/ 26 h 485"/>
                <a:gd name="T28" fmla="*/ 129 w 282"/>
                <a:gd name="T29" fmla="*/ 0 h 485"/>
                <a:gd name="T30" fmla="*/ 161 w 282"/>
                <a:gd name="T31" fmla="*/ 13 h 485"/>
                <a:gd name="T32" fmla="*/ 211 w 282"/>
                <a:gd name="T33" fmla="*/ 0 h 485"/>
                <a:gd name="T34" fmla="*/ 236 w 282"/>
                <a:gd name="T35" fmla="*/ 19 h 485"/>
                <a:gd name="T36" fmla="*/ 277 w 282"/>
                <a:gd name="T37" fmla="*/ 46 h 485"/>
                <a:gd name="T38" fmla="*/ 267 w 282"/>
                <a:gd name="T39" fmla="*/ 67 h 485"/>
                <a:gd name="T40" fmla="*/ 261 w 282"/>
                <a:gd name="T41" fmla="*/ 101 h 485"/>
                <a:gd name="T42" fmla="*/ 279 w 282"/>
                <a:gd name="T43" fmla="*/ 180 h 485"/>
                <a:gd name="T44" fmla="*/ 263 w 282"/>
                <a:gd name="T45" fmla="*/ 203 h 485"/>
                <a:gd name="T46" fmla="*/ 234 w 282"/>
                <a:gd name="T47" fmla="*/ 218 h 485"/>
                <a:gd name="T48" fmla="*/ 202 w 282"/>
                <a:gd name="T49" fmla="*/ 224 h 485"/>
                <a:gd name="T50" fmla="*/ 173 w 282"/>
                <a:gd name="T51" fmla="*/ 211 h 485"/>
                <a:gd name="T52" fmla="*/ 146 w 282"/>
                <a:gd name="T53" fmla="*/ 201 h 485"/>
                <a:gd name="T54" fmla="*/ 129 w 282"/>
                <a:gd name="T55" fmla="*/ 209 h 485"/>
                <a:gd name="T56" fmla="*/ 117 w 282"/>
                <a:gd name="T57" fmla="*/ 222 h 485"/>
                <a:gd name="T58" fmla="*/ 112 w 282"/>
                <a:gd name="T59" fmla="*/ 241 h 485"/>
                <a:gd name="T60" fmla="*/ 114 w 282"/>
                <a:gd name="T61" fmla="*/ 257 h 485"/>
                <a:gd name="T62" fmla="*/ 150 w 282"/>
                <a:gd name="T63" fmla="*/ 268 h 485"/>
                <a:gd name="T64" fmla="*/ 179 w 282"/>
                <a:gd name="T65" fmla="*/ 286 h 485"/>
                <a:gd name="T66" fmla="*/ 206 w 282"/>
                <a:gd name="T67" fmla="*/ 305 h 485"/>
                <a:gd name="T68" fmla="*/ 231 w 282"/>
                <a:gd name="T69" fmla="*/ 330 h 485"/>
                <a:gd name="T70" fmla="*/ 263 w 282"/>
                <a:gd name="T71" fmla="*/ 358 h 485"/>
                <a:gd name="T72" fmla="*/ 263 w 282"/>
                <a:gd name="T73" fmla="*/ 376 h 485"/>
                <a:gd name="T74" fmla="*/ 279 w 282"/>
                <a:gd name="T75" fmla="*/ 406 h 485"/>
                <a:gd name="T76" fmla="*/ 282 w 282"/>
                <a:gd name="T77" fmla="*/ 447 h 485"/>
                <a:gd name="T78" fmla="*/ 257 w 282"/>
                <a:gd name="T79" fmla="*/ 477 h 485"/>
                <a:gd name="T80" fmla="*/ 215 w 282"/>
                <a:gd name="T81" fmla="*/ 485 h 485"/>
                <a:gd name="T82" fmla="*/ 188 w 282"/>
                <a:gd name="T83" fmla="*/ 485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2" h="485">
                  <a:moveTo>
                    <a:pt x="188" y="485"/>
                  </a:moveTo>
                  <a:lnTo>
                    <a:pt x="171" y="429"/>
                  </a:lnTo>
                  <a:lnTo>
                    <a:pt x="167" y="414"/>
                  </a:lnTo>
                  <a:lnTo>
                    <a:pt x="35" y="357"/>
                  </a:lnTo>
                  <a:lnTo>
                    <a:pt x="35" y="284"/>
                  </a:lnTo>
                  <a:lnTo>
                    <a:pt x="27" y="278"/>
                  </a:lnTo>
                  <a:lnTo>
                    <a:pt x="23" y="276"/>
                  </a:lnTo>
                  <a:lnTo>
                    <a:pt x="14" y="268"/>
                  </a:lnTo>
                  <a:lnTo>
                    <a:pt x="0" y="264"/>
                  </a:lnTo>
                  <a:lnTo>
                    <a:pt x="52" y="209"/>
                  </a:lnTo>
                  <a:lnTo>
                    <a:pt x="77" y="168"/>
                  </a:lnTo>
                  <a:lnTo>
                    <a:pt x="85" y="99"/>
                  </a:lnTo>
                  <a:lnTo>
                    <a:pt x="64" y="53"/>
                  </a:lnTo>
                  <a:lnTo>
                    <a:pt x="64" y="26"/>
                  </a:lnTo>
                  <a:lnTo>
                    <a:pt x="129" y="0"/>
                  </a:lnTo>
                  <a:lnTo>
                    <a:pt x="161" y="13"/>
                  </a:lnTo>
                  <a:lnTo>
                    <a:pt x="211" y="0"/>
                  </a:lnTo>
                  <a:lnTo>
                    <a:pt x="236" y="19"/>
                  </a:lnTo>
                  <a:lnTo>
                    <a:pt x="277" y="46"/>
                  </a:lnTo>
                  <a:lnTo>
                    <a:pt x="267" y="67"/>
                  </a:lnTo>
                  <a:lnTo>
                    <a:pt x="261" y="101"/>
                  </a:lnTo>
                  <a:lnTo>
                    <a:pt x="279" y="180"/>
                  </a:lnTo>
                  <a:lnTo>
                    <a:pt x="263" y="203"/>
                  </a:lnTo>
                  <a:lnTo>
                    <a:pt x="234" y="218"/>
                  </a:lnTo>
                  <a:lnTo>
                    <a:pt x="202" y="224"/>
                  </a:lnTo>
                  <a:lnTo>
                    <a:pt x="173" y="211"/>
                  </a:lnTo>
                  <a:lnTo>
                    <a:pt x="146" y="201"/>
                  </a:lnTo>
                  <a:lnTo>
                    <a:pt x="129" y="209"/>
                  </a:lnTo>
                  <a:lnTo>
                    <a:pt x="117" y="222"/>
                  </a:lnTo>
                  <a:lnTo>
                    <a:pt x="112" y="241"/>
                  </a:lnTo>
                  <a:lnTo>
                    <a:pt x="114" y="257"/>
                  </a:lnTo>
                  <a:lnTo>
                    <a:pt x="150" y="268"/>
                  </a:lnTo>
                  <a:lnTo>
                    <a:pt x="179" y="286"/>
                  </a:lnTo>
                  <a:lnTo>
                    <a:pt x="206" y="305"/>
                  </a:lnTo>
                  <a:lnTo>
                    <a:pt x="231" y="330"/>
                  </a:lnTo>
                  <a:lnTo>
                    <a:pt x="263" y="358"/>
                  </a:lnTo>
                  <a:lnTo>
                    <a:pt x="263" y="376"/>
                  </a:lnTo>
                  <a:lnTo>
                    <a:pt x="279" y="406"/>
                  </a:lnTo>
                  <a:lnTo>
                    <a:pt x="282" y="447"/>
                  </a:lnTo>
                  <a:lnTo>
                    <a:pt x="257" y="477"/>
                  </a:lnTo>
                  <a:lnTo>
                    <a:pt x="215" y="485"/>
                  </a:lnTo>
                  <a:lnTo>
                    <a:pt x="188" y="485"/>
                  </a:lnTo>
                  <a:close/>
                </a:path>
              </a:pathLst>
            </a:custGeom>
            <a:solidFill>
              <a:srgbClr val="FFFF00"/>
            </a:solidFill>
            <a:ln w="9525">
              <a:solidFill>
                <a:schemeClr val="tx1"/>
              </a:solidFill>
              <a:round/>
              <a:headEnd/>
              <a:tailEnd/>
            </a:ln>
          </p:spPr>
          <p:txBody>
            <a:bodyPr/>
            <a:lstStyle/>
            <a:p>
              <a:endParaRPr lang="es-ES_tradnl" sz="1400"/>
            </a:p>
          </p:txBody>
        </p:sp>
        <p:sp>
          <p:nvSpPr>
            <p:cNvPr id="1191" name="Freeform 308"/>
            <p:cNvSpPr>
              <a:spLocks/>
            </p:cNvSpPr>
            <p:nvPr/>
          </p:nvSpPr>
          <p:spPr bwMode="auto">
            <a:xfrm>
              <a:off x="7545388" y="5830888"/>
              <a:ext cx="328612" cy="314325"/>
            </a:xfrm>
            <a:custGeom>
              <a:avLst/>
              <a:gdLst>
                <a:gd name="T0" fmla="*/ 73 w 183"/>
                <a:gd name="T1" fmla="*/ 185 h 211"/>
                <a:gd name="T2" fmla="*/ 68 w 183"/>
                <a:gd name="T3" fmla="*/ 175 h 211"/>
                <a:gd name="T4" fmla="*/ 68 w 183"/>
                <a:gd name="T5" fmla="*/ 163 h 211"/>
                <a:gd name="T6" fmla="*/ 64 w 183"/>
                <a:gd name="T7" fmla="*/ 158 h 211"/>
                <a:gd name="T8" fmla="*/ 58 w 183"/>
                <a:gd name="T9" fmla="*/ 144 h 211"/>
                <a:gd name="T10" fmla="*/ 54 w 183"/>
                <a:gd name="T11" fmla="*/ 131 h 211"/>
                <a:gd name="T12" fmla="*/ 50 w 183"/>
                <a:gd name="T13" fmla="*/ 125 h 211"/>
                <a:gd name="T14" fmla="*/ 43 w 183"/>
                <a:gd name="T15" fmla="*/ 123 h 211"/>
                <a:gd name="T16" fmla="*/ 35 w 183"/>
                <a:gd name="T17" fmla="*/ 127 h 211"/>
                <a:gd name="T18" fmla="*/ 27 w 183"/>
                <a:gd name="T19" fmla="*/ 123 h 211"/>
                <a:gd name="T20" fmla="*/ 22 w 183"/>
                <a:gd name="T21" fmla="*/ 112 h 211"/>
                <a:gd name="T22" fmla="*/ 14 w 183"/>
                <a:gd name="T23" fmla="*/ 98 h 211"/>
                <a:gd name="T24" fmla="*/ 8 w 183"/>
                <a:gd name="T25" fmla="*/ 87 h 211"/>
                <a:gd name="T26" fmla="*/ 0 w 183"/>
                <a:gd name="T27" fmla="*/ 60 h 211"/>
                <a:gd name="T28" fmla="*/ 6 w 183"/>
                <a:gd name="T29" fmla="*/ 41 h 211"/>
                <a:gd name="T30" fmla="*/ 18 w 183"/>
                <a:gd name="T31" fmla="*/ 21 h 211"/>
                <a:gd name="T32" fmla="*/ 25 w 183"/>
                <a:gd name="T33" fmla="*/ 14 h 211"/>
                <a:gd name="T34" fmla="*/ 29 w 183"/>
                <a:gd name="T35" fmla="*/ 14 h 211"/>
                <a:gd name="T36" fmla="*/ 35 w 183"/>
                <a:gd name="T37" fmla="*/ 6 h 211"/>
                <a:gd name="T38" fmla="*/ 43 w 183"/>
                <a:gd name="T39" fmla="*/ 0 h 211"/>
                <a:gd name="T40" fmla="*/ 127 w 183"/>
                <a:gd name="T41" fmla="*/ 0 h 211"/>
                <a:gd name="T42" fmla="*/ 127 w 183"/>
                <a:gd name="T43" fmla="*/ 52 h 211"/>
                <a:gd name="T44" fmla="*/ 183 w 183"/>
                <a:gd name="T45" fmla="*/ 46 h 211"/>
                <a:gd name="T46" fmla="*/ 175 w 183"/>
                <a:gd name="T47" fmla="*/ 115 h 211"/>
                <a:gd name="T48" fmla="*/ 150 w 183"/>
                <a:gd name="T49" fmla="*/ 156 h 211"/>
                <a:gd name="T50" fmla="*/ 98 w 183"/>
                <a:gd name="T51" fmla="*/ 211 h 211"/>
                <a:gd name="T52" fmla="*/ 79 w 183"/>
                <a:gd name="T53" fmla="*/ 202 h 211"/>
                <a:gd name="T54" fmla="*/ 77 w 183"/>
                <a:gd name="T55" fmla="*/ 192 h 211"/>
                <a:gd name="T56" fmla="*/ 73 w 183"/>
                <a:gd name="T57" fmla="*/ 18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3" h="211">
                  <a:moveTo>
                    <a:pt x="73" y="185"/>
                  </a:moveTo>
                  <a:lnTo>
                    <a:pt x="68" y="175"/>
                  </a:lnTo>
                  <a:lnTo>
                    <a:pt x="68" y="163"/>
                  </a:lnTo>
                  <a:lnTo>
                    <a:pt x="64" y="158"/>
                  </a:lnTo>
                  <a:lnTo>
                    <a:pt x="58" y="144"/>
                  </a:lnTo>
                  <a:lnTo>
                    <a:pt x="54" y="131"/>
                  </a:lnTo>
                  <a:lnTo>
                    <a:pt x="50" y="125"/>
                  </a:lnTo>
                  <a:lnTo>
                    <a:pt x="43" y="123"/>
                  </a:lnTo>
                  <a:lnTo>
                    <a:pt x="35" y="127"/>
                  </a:lnTo>
                  <a:lnTo>
                    <a:pt x="27" y="123"/>
                  </a:lnTo>
                  <a:lnTo>
                    <a:pt x="22" y="112"/>
                  </a:lnTo>
                  <a:lnTo>
                    <a:pt x="14" y="98"/>
                  </a:lnTo>
                  <a:lnTo>
                    <a:pt x="8" y="87"/>
                  </a:lnTo>
                  <a:lnTo>
                    <a:pt x="0" y="60"/>
                  </a:lnTo>
                  <a:lnTo>
                    <a:pt x="6" y="41"/>
                  </a:lnTo>
                  <a:lnTo>
                    <a:pt x="18" y="21"/>
                  </a:lnTo>
                  <a:lnTo>
                    <a:pt x="25" y="14"/>
                  </a:lnTo>
                  <a:lnTo>
                    <a:pt x="29" y="14"/>
                  </a:lnTo>
                  <a:lnTo>
                    <a:pt x="35" y="6"/>
                  </a:lnTo>
                  <a:lnTo>
                    <a:pt x="43" y="0"/>
                  </a:lnTo>
                  <a:lnTo>
                    <a:pt x="127" y="0"/>
                  </a:lnTo>
                  <a:lnTo>
                    <a:pt x="127" y="52"/>
                  </a:lnTo>
                  <a:lnTo>
                    <a:pt x="183" y="46"/>
                  </a:lnTo>
                  <a:lnTo>
                    <a:pt x="175" y="115"/>
                  </a:lnTo>
                  <a:lnTo>
                    <a:pt x="150" y="156"/>
                  </a:lnTo>
                  <a:lnTo>
                    <a:pt x="98" y="211"/>
                  </a:lnTo>
                  <a:lnTo>
                    <a:pt x="79" y="202"/>
                  </a:lnTo>
                  <a:lnTo>
                    <a:pt x="77" y="192"/>
                  </a:lnTo>
                  <a:lnTo>
                    <a:pt x="73" y="185"/>
                  </a:lnTo>
                  <a:close/>
                </a:path>
              </a:pathLst>
            </a:custGeom>
            <a:solidFill>
              <a:srgbClr val="FFFF00"/>
            </a:solidFill>
            <a:ln w="9525">
              <a:solidFill>
                <a:schemeClr val="tx1"/>
              </a:solidFill>
              <a:round/>
              <a:headEnd/>
              <a:tailEnd/>
            </a:ln>
          </p:spPr>
          <p:txBody>
            <a:bodyPr/>
            <a:lstStyle/>
            <a:p>
              <a:endParaRPr lang="es-ES_tradnl" sz="1400"/>
            </a:p>
          </p:txBody>
        </p:sp>
        <p:sp>
          <p:nvSpPr>
            <p:cNvPr id="1192" name="Freeform 309"/>
            <p:cNvSpPr>
              <a:spLocks/>
            </p:cNvSpPr>
            <p:nvPr/>
          </p:nvSpPr>
          <p:spPr bwMode="auto">
            <a:xfrm>
              <a:off x="7264400" y="5816600"/>
              <a:ext cx="374650" cy="300038"/>
            </a:xfrm>
            <a:custGeom>
              <a:avLst/>
              <a:gdLst>
                <a:gd name="T0" fmla="*/ 6 w 207"/>
                <a:gd name="T1" fmla="*/ 55 h 203"/>
                <a:gd name="T2" fmla="*/ 88 w 207"/>
                <a:gd name="T3" fmla="*/ 36 h 203"/>
                <a:gd name="T4" fmla="*/ 148 w 207"/>
                <a:gd name="T5" fmla="*/ 0 h 203"/>
                <a:gd name="T6" fmla="*/ 167 w 207"/>
                <a:gd name="T7" fmla="*/ 21 h 203"/>
                <a:gd name="T8" fmla="*/ 173 w 207"/>
                <a:gd name="T9" fmla="*/ 23 h 203"/>
                <a:gd name="T10" fmla="*/ 178 w 207"/>
                <a:gd name="T11" fmla="*/ 23 h 203"/>
                <a:gd name="T12" fmla="*/ 171 w 207"/>
                <a:gd name="T13" fmla="*/ 30 h 203"/>
                <a:gd name="T14" fmla="*/ 159 w 207"/>
                <a:gd name="T15" fmla="*/ 50 h 203"/>
                <a:gd name="T16" fmla="*/ 153 w 207"/>
                <a:gd name="T17" fmla="*/ 69 h 203"/>
                <a:gd name="T18" fmla="*/ 161 w 207"/>
                <a:gd name="T19" fmla="*/ 96 h 203"/>
                <a:gd name="T20" fmla="*/ 167 w 207"/>
                <a:gd name="T21" fmla="*/ 107 h 203"/>
                <a:gd name="T22" fmla="*/ 175 w 207"/>
                <a:gd name="T23" fmla="*/ 121 h 203"/>
                <a:gd name="T24" fmla="*/ 180 w 207"/>
                <a:gd name="T25" fmla="*/ 132 h 203"/>
                <a:gd name="T26" fmla="*/ 188 w 207"/>
                <a:gd name="T27" fmla="*/ 136 h 203"/>
                <a:gd name="T28" fmla="*/ 196 w 207"/>
                <a:gd name="T29" fmla="*/ 132 h 203"/>
                <a:gd name="T30" fmla="*/ 203 w 207"/>
                <a:gd name="T31" fmla="*/ 134 h 203"/>
                <a:gd name="T32" fmla="*/ 207 w 207"/>
                <a:gd name="T33" fmla="*/ 140 h 203"/>
                <a:gd name="T34" fmla="*/ 163 w 207"/>
                <a:gd name="T35" fmla="*/ 157 h 203"/>
                <a:gd name="T36" fmla="*/ 92 w 207"/>
                <a:gd name="T37" fmla="*/ 157 h 203"/>
                <a:gd name="T38" fmla="*/ 100 w 207"/>
                <a:gd name="T39" fmla="*/ 180 h 203"/>
                <a:gd name="T40" fmla="*/ 103 w 207"/>
                <a:gd name="T41" fmla="*/ 192 h 203"/>
                <a:gd name="T42" fmla="*/ 100 w 207"/>
                <a:gd name="T43" fmla="*/ 197 h 203"/>
                <a:gd name="T44" fmla="*/ 94 w 207"/>
                <a:gd name="T45" fmla="*/ 199 h 203"/>
                <a:gd name="T46" fmla="*/ 80 w 207"/>
                <a:gd name="T47" fmla="*/ 203 h 203"/>
                <a:gd name="T48" fmla="*/ 38 w 207"/>
                <a:gd name="T49" fmla="*/ 128 h 203"/>
                <a:gd name="T50" fmla="*/ 0 w 207"/>
                <a:gd name="T51" fmla="*/ 86 h 203"/>
                <a:gd name="T52" fmla="*/ 6 w 207"/>
                <a:gd name="T53" fmla="*/ 5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7" h="203">
                  <a:moveTo>
                    <a:pt x="6" y="55"/>
                  </a:moveTo>
                  <a:lnTo>
                    <a:pt x="88" y="36"/>
                  </a:lnTo>
                  <a:lnTo>
                    <a:pt x="148" y="0"/>
                  </a:lnTo>
                  <a:lnTo>
                    <a:pt x="167" y="21"/>
                  </a:lnTo>
                  <a:lnTo>
                    <a:pt x="173" y="23"/>
                  </a:lnTo>
                  <a:lnTo>
                    <a:pt x="178" y="23"/>
                  </a:lnTo>
                  <a:lnTo>
                    <a:pt x="171" y="30"/>
                  </a:lnTo>
                  <a:lnTo>
                    <a:pt x="159" y="50"/>
                  </a:lnTo>
                  <a:lnTo>
                    <a:pt x="153" y="69"/>
                  </a:lnTo>
                  <a:lnTo>
                    <a:pt x="161" y="96"/>
                  </a:lnTo>
                  <a:lnTo>
                    <a:pt x="167" y="107"/>
                  </a:lnTo>
                  <a:lnTo>
                    <a:pt x="175" y="121"/>
                  </a:lnTo>
                  <a:lnTo>
                    <a:pt x="180" y="132"/>
                  </a:lnTo>
                  <a:lnTo>
                    <a:pt x="188" y="136"/>
                  </a:lnTo>
                  <a:lnTo>
                    <a:pt x="196" y="132"/>
                  </a:lnTo>
                  <a:lnTo>
                    <a:pt x="203" y="134"/>
                  </a:lnTo>
                  <a:lnTo>
                    <a:pt x="207" y="140"/>
                  </a:lnTo>
                  <a:lnTo>
                    <a:pt x="163" y="157"/>
                  </a:lnTo>
                  <a:lnTo>
                    <a:pt x="92" y="157"/>
                  </a:lnTo>
                  <a:lnTo>
                    <a:pt x="100" y="180"/>
                  </a:lnTo>
                  <a:lnTo>
                    <a:pt x="103" y="192"/>
                  </a:lnTo>
                  <a:lnTo>
                    <a:pt x="100" y="197"/>
                  </a:lnTo>
                  <a:lnTo>
                    <a:pt x="94" y="199"/>
                  </a:lnTo>
                  <a:lnTo>
                    <a:pt x="80" y="203"/>
                  </a:lnTo>
                  <a:lnTo>
                    <a:pt x="38" y="128"/>
                  </a:lnTo>
                  <a:lnTo>
                    <a:pt x="0" y="86"/>
                  </a:lnTo>
                  <a:lnTo>
                    <a:pt x="6" y="55"/>
                  </a:lnTo>
                  <a:close/>
                </a:path>
              </a:pathLst>
            </a:custGeom>
            <a:solidFill>
              <a:srgbClr val="CCECFF"/>
            </a:solidFill>
            <a:ln w="9525">
              <a:solidFill>
                <a:srgbClr val="000000"/>
              </a:solidFill>
              <a:round/>
              <a:headEnd/>
              <a:tailEnd/>
            </a:ln>
          </p:spPr>
          <p:txBody>
            <a:bodyPr/>
            <a:lstStyle/>
            <a:p>
              <a:endParaRPr lang="es-ES_tradnl" sz="1400"/>
            </a:p>
          </p:txBody>
        </p:sp>
        <p:sp>
          <p:nvSpPr>
            <p:cNvPr id="1193" name="Freeform 310"/>
            <p:cNvSpPr>
              <a:spLocks/>
            </p:cNvSpPr>
            <p:nvPr/>
          </p:nvSpPr>
          <p:spPr bwMode="auto">
            <a:xfrm>
              <a:off x="7272338" y="5816600"/>
              <a:ext cx="371475" cy="300038"/>
            </a:xfrm>
            <a:custGeom>
              <a:avLst/>
              <a:gdLst>
                <a:gd name="T0" fmla="*/ 6 w 207"/>
                <a:gd name="T1" fmla="*/ 55 h 203"/>
                <a:gd name="T2" fmla="*/ 88 w 207"/>
                <a:gd name="T3" fmla="*/ 36 h 203"/>
                <a:gd name="T4" fmla="*/ 148 w 207"/>
                <a:gd name="T5" fmla="*/ 0 h 203"/>
                <a:gd name="T6" fmla="*/ 167 w 207"/>
                <a:gd name="T7" fmla="*/ 21 h 203"/>
                <a:gd name="T8" fmla="*/ 173 w 207"/>
                <a:gd name="T9" fmla="*/ 23 h 203"/>
                <a:gd name="T10" fmla="*/ 178 w 207"/>
                <a:gd name="T11" fmla="*/ 23 h 203"/>
                <a:gd name="T12" fmla="*/ 171 w 207"/>
                <a:gd name="T13" fmla="*/ 30 h 203"/>
                <a:gd name="T14" fmla="*/ 159 w 207"/>
                <a:gd name="T15" fmla="*/ 50 h 203"/>
                <a:gd name="T16" fmla="*/ 153 w 207"/>
                <a:gd name="T17" fmla="*/ 69 h 203"/>
                <a:gd name="T18" fmla="*/ 161 w 207"/>
                <a:gd name="T19" fmla="*/ 96 h 203"/>
                <a:gd name="T20" fmla="*/ 167 w 207"/>
                <a:gd name="T21" fmla="*/ 107 h 203"/>
                <a:gd name="T22" fmla="*/ 175 w 207"/>
                <a:gd name="T23" fmla="*/ 121 h 203"/>
                <a:gd name="T24" fmla="*/ 180 w 207"/>
                <a:gd name="T25" fmla="*/ 132 h 203"/>
                <a:gd name="T26" fmla="*/ 188 w 207"/>
                <a:gd name="T27" fmla="*/ 136 h 203"/>
                <a:gd name="T28" fmla="*/ 196 w 207"/>
                <a:gd name="T29" fmla="*/ 132 h 203"/>
                <a:gd name="T30" fmla="*/ 203 w 207"/>
                <a:gd name="T31" fmla="*/ 134 h 203"/>
                <a:gd name="T32" fmla="*/ 207 w 207"/>
                <a:gd name="T33" fmla="*/ 140 h 203"/>
                <a:gd name="T34" fmla="*/ 163 w 207"/>
                <a:gd name="T35" fmla="*/ 157 h 203"/>
                <a:gd name="T36" fmla="*/ 92 w 207"/>
                <a:gd name="T37" fmla="*/ 157 h 203"/>
                <a:gd name="T38" fmla="*/ 100 w 207"/>
                <a:gd name="T39" fmla="*/ 180 h 203"/>
                <a:gd name="T40" fmla="*/ 103 w 207"/>
                <a:gd name="T41" fmla="*/ 192 h 203"/>
                <a:gd name="T42" fmla="*/ 100 w 207"/>
                <a:gd name="T43" fmla="*/ 197 h 203"/>
                <a:gd name="T44" fmla="*/ 94 w 207"/>
                <a:gd name="T45" fmla="*/ 199 h 203"/>
                <a:gd name="T46" fmla="*/ 80 w 207"/>
                <a:gd name="T47" fmla="*/ 203 h 203"/>
                <a:gd name="T48" fmla="*/ 38 w 207"/>
                <a:gd name="T49" fmla="*/ 128 h 203"/>
                <a:gd name="T50" fmla="*/ 0 w 207"/>
                <a:gd name="T51" fmla="*/ 86 h 203"/>
                <a:gd name="T52" fmla="*/ 6 w 207"/>
                <a:gd name="T53" fmla="*/ 5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7" h="203">
                  <a:moveTo>
                    <a:pt x="6" y="55"/>
                  </a:moveTo>
                  <a:lnTo>
                    <a:pt x="88" y="36"/>
                  </a:lnTo>
                  <a:lnTo>
                    <a:pt x="148" y="0"/>
                  </a:lnTo>
                  <a:lnTo>
                    <a:pt x="167" y="21"/>
                  </a:lnTo>
                  <a:lnTo>
                    <a:pt x="173" y="23"/>
                  </a:lnTo>
                  <a:lnTo>
                    <a:pt x="178" y="23"/>
                  </a:lnTo>
                  <a:lnTo>
                    <a:pt x="171" y="30"/>
                  </a:lnTo>
                  <a:lnTo>
                    <a:pt x="159" y="50"/>
                  </a:lnTo>
                  <a:lnTo>
                    <a:pt x="153" y="69"/>
                  </a:lnTo>
                  <a:lnTo>
                    <a:pt x="161" y="96"/>
                  </a:lnTo>
                  <a:lnTo>
                    <a:pt x="167" y="107"/>
                  </a:lnTo>
                  <a:lnTo>
                    <a:pt x="175" y="121"/>
                  </a:lnTo>
                  <a:lnTo>
                    <a:pt x="180" y="132"/>
                  </a:lnTo>
                  <a:lnTo>
                    <a:pt x="188" y="136"/>
                  </a:lnTo>
                  <a:lnTo>
                    <a:pt x="196" y="132"/>
                  </a:lnTo>
                  <a:lnTo>
                    <a:pt x="203" y="134"/>
                  </a:lnTo>
                  <a:lnTo>
                    <a:pt x="207" y="140"/>
                  </a:lnTo>
                  <a:lnTo>
                    <a:pt x="163" y="157"/>
                  </a:lnTo>
                  <a:lnTo>
                    <a:pt x="92" y="157"/>
                  </a:lnTo>
                  <a:lnTo>
                    <a:pt x="100" y="180"/>
                  </a:lnTo>
                  <a:lnTo>
                    <a:pt x="103" y="192"/>
                  </a:lnTo>
                  <a:lnTo>
                    <a:pt x="100" y="197"/>
                  </a:lnTo>
                  <a:lnTo>
                    <a:pt x="94" y="199"/>
                  </a:lnTo>
                  <a:lnTo>
                    <a:pt x="80" y="203"/>
                  </a:lnTo>
                  <a:lnTo>
                    <a:pt x="38" y="128"/>
                  </a:lnTo>
                  <a:lnTo>
                    <a:pt x="0" y="86"/>
                  </a:lnTo>
                  <a:lnTo>
                    <a:pt x="6" y="55"/>
                  </a:lnTo>
                </a:path>
              </a:pathLst>
            </a:custGeom>
            <a:solidFill>
              <a:srgbClr val="FFFF00"/>
            </a:solidFill>
            <a:ln w="0">
              <a:solidFill>
                <a:srgbClr val="000000"/>
              </a:solidFill>
              <a:prstDash val="solid"/>
              <a:round/>
              <a:headEnd/>
              <a:tailEnd/>
            </a:ln>
          </p:spPr>
          <p:txBody>
            <a:bodyPr/>
            <a:lstStyle/>
            <a:p>
              <a:endParaRPr lang="es-ES_tradnl" sz="1400"/>
            </a:p>
          </p:txBody>
        </p:sp>
        <p:sp>
          <p:nvSpPr>
            <p:cNvPr id="1194" name="Freeform 311"/>
            <p:cNvSpPr>
              <a:spLocks/>
            </p:cNvSpPr>
            <p:nvPr/>
          </p:nvSpPr>
          <p:spPr bwMode="auto">
            <a:xfrm>
              <a:off x="7380288" y="6021388"/>
              <a:ext cx="295275" cy="207962"/>
            </a:xfrm>
            <a:custGeom>
              <a:avLst/>
              <a:gdLst>
                <a:gd name="T0" fmla="*/ 163 w 163"/>
                <a:gd name="T1" fmla="*/ 54 h 142"/>
                <a:gd name="T2" fmla="*/ 163 w 163"/>
                <a:gd name="T3" fmla="*/ 107 h 142"/>
                <a:gd name="T4" fmla="*/ 154 w 163"/>
                <a:gd name="T5" fmla="*/ 125 h 142"/>
                <a:gd name="T6" fmla="*/ 138 w 163"/>
                <a:gd name="T7" fmla="*/ 126 h 142"/>
                <a:gd name="T8" fmla="*/ 112 w 163"/>
                <a:gd name="T9" fmla="*/ 128 h 142"/>
                <a:gd name="T10" fmla="*/ 92 w 163"/>
                <a:gd name="T11" fmla="*/ 140 h 142"/>
                <a:gd name="T12" fmla="*/ 48 w 163"/>
                <a:gd name="T13" fmla="*/ 142 h 142"/>
                <a:gd name="T14" fmla="*/ 52 w 163"/>
                <a:gd name="T15" fmla="*/ 138 h 142"/>
                <a:gd name="T16" fmla="*/ 19 w 163"/>
                <a:gd name="T17" fmla="*/ 138 h 142"/>
                <a:gd name="T18" fmla="*/ 31 w 163"/>
                <a:gd name="T19" fmla="*/ 92 h 142"/>
                <a:gd name="T20" fmla="*/ 27 w 163"/>
                <a:gd name="T21" fmla="*/ 84 h 142"/>
                <a:gd name="T22" fmla="*/ 21 w 163"/>
                <a:gd name="T23" fmla="*/ 86 h 142"/>
                <a:gd name="T24" fmla="*/ 17 w 163"/>
                <a:gd name="T25" fmla="*/ 94 h 142"/>
                <a:gd name="T26" fmla="*/ 8 w 163"/>
                <a:gd name="T27" fmla="*/ 96 h 142"/>
                <a:gd name="T28" fmla="*/ 4 w 163"/>
                <a:gd name="T29" fmla="*/ 92 h 142"/>
                <a:gd name="T30" fmla="*/ 0 w 163"/>
                <a:gd name="T31" fmla="*/ 65 h 142"/>
                <a:gd name="T32" fmla="*/ 4 w 163"/>
                <a:gd name="T33" fmla="*/ 65 h 142"/>
                <a:gd name="T34" fmla="*/ 17 w 163"/>
                <a:gd name="T35" fmla="*/ 65 h 142"/>
                <a:gd name="T36" fmla="*/ 17 w 163"/>
                <a:gd name="T37" fmla="*/ 63 h 142"/>
                <a:gd name="T38" fmla="*/ 31 w 163"/>
                <a:gd name="T39" fmla="*/ 59 h 142"/>
                <a:gd name="T40" fmla="*/ 37 w 163"/>
                <a:gd name="T41" fmla="*/ 57 h 142"/>
                <a:gd name="T42" fmla="*/ 40 w 163"/>
                <a:gd name="T43" fmla="*/ 52 h 142"/>
                <a:gd name="T44" fmla="*/ 37 w 163"/>
                <a:gd name="T45" fmla="*/ 40 h 142"/>
                <a:gd name="T46" fmla="*/ 29 w 163"/>
                <a:gd name="T47" fmla="*/ 17 h 142"/>
                <a:gd name="T48" fmla="*/ 100 w 163"/>
                <a:gd name="T49" fmla="*/ 17 h 142"/>
                <a:gd name="T50" fmla="*/ 144 w 163"/>
                <a:gd name="T51" fmla="*/ 0 h 142"/>
                <a:gd name="T52" fmla="*/ 148 w 163"/>
                <a:gd name="T53" fmla="*/ 13 h 142"/>
                <a:gd name="T54" fmla="*/ 154 w 163"/>
                <a:gd name="T55" fmla="*/ 27 h 142"/>
                <a:gd name="T56" fmla="*/ 158 w 163"/>
                <a:gd name="T57" fmla="*/ 32 h 142"/>
                <a:gd name="T58" fmla="*/ 158 w 163"/>
                <a:gd name="T59" fmla="*/ 44 h 142"/>
                <a:gd name="T60" fmla="*/ 163 w 163"/>
                <a:gd name="T61" fmla="*/ 5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3" h="142">
                  <a:moveTo>
                    <a:pt x="163" y="54"/>
                  </a:moveTo>
                  <a:lnTo>
                    <a:pt x="163" y="107"/>
                  </a:lnTo>
                  <a:lnTo>
                    <a:pt x="154" y="125"/>
                  </a:lnTo>
                  <a:lnTo>
                    <a:pt x="138" y="126"/>
                  </a:lnTo>
                  <a:lnTo>
                    <a:pt x="112" y="128"/>
                  </a:lnTo>
                  <a:lnTo>
                    <a:pt x="92" y="140"/>
                  </a:lnTo>
                  <a:lnTo>
                    <a:pt x="48" y="142"/>
                  </a:lnTo>
                  <a:lnTo>
                    <a:pt x="52" y="138"/>
                  </a:lnTo>
                  <a:lnTo>
                    <a:pt x="19" y="138"/>
                  </a:lnTo>
                  <a:lnTo>
                    <a:pt x="31" y="92"/>
                  </a:lnTo>
                  <a:lnTo>
                    <a:pt x="27" y="84"/>
                  </a:lnTo>
                  <a:lnTo>
                    <a:pt x="21" y="86"/>
                  </a:lnTo>
                  <a:lnTo>
                    <a:pt x="17" y="94"/>
                  </a:lnTo>
                  <a:lnTo>
                    <a:pt x="8" y="96"/>
                  </a:lnTo>
                  <a:lnTo>
                    <a:pt x="4" y="92"/>
                  </a:lnTo>
                  <a:lnTo>
                    <a:pt x="0" y="65"/>
                  </a:lnTo>
                  <a:lnTo>
                    <a:pt x="4" y="65"/>
                  </a:lnTo>
                  <a:lnTo>
                    <a:pt x="17" y="65"/>
                  </a:lnTo>
                  <a:lnTo>
                    <a:pt x="17" y="63"/>
                  </a:lnTo>
                  <a:lnTo>
                    <a:pt x="31" y="59"/>
                  </a:lnTo>
                  <a:lnTo>
                    <a:pt x="37" y="57"/>
                  </a:lnTo>
                  <a:lnTo>
                    <a:pt x="40" y="52"/>
                  </a:lnTo>
                  <a:lnTo>
                    <a:pt x="37" y="40"/>
                  </a:lnTo>
                  <a:lnTo>
                    <a:pt x="29" y="17"/>
                  </a:lnTo>
                  <a:lnTo>
                    <a:pt x="100" y="17"/>
                  </a:lnTo>
                  <a:lnTo>
                    <a:pt x="144" y="0"/>
                  </a:lnTo>
                  <a:lnTo>
                    <a:pt x="148" y="13"/>
                  </a:lnTo>
                  <a:lnTo>
                    <a:pt x="154" y="27"/>
                  </a:lnTo>
                  <a:lnTo>
                    <a:pt x="158" y="32"/>
                  </a:lnTo>
                  <a:lnTo>
                    <a:pt x="158" y="44"/>
                  </a:lnTo>
                  <a:lnTo>
                    <a:pt x="163" y="54"/>
                  </a:lnTo>
                  <a:close/>
                </a:path>
              </a:pathLst>
            </a:custGeom>
            <a:noFill/>
            <a:ln w="9525">
              <a:solidFill>
                <a:srgbClr val="000000"/>
              </a:solidFill>
              <a:round/>
              <a:headEnd/>
              <a:tailEnd/>
            </a:ln>
            <a:extLst>
              <a:ext uri="{909E8E84-426E-40DD-AFC4-6F175D3DCCD1}">
                <a14:hiddenFill xmlns:a14="http://schemas.microsoft.com/office/drawing/2010/main">
                  <a:solidFill>
                    <a:srgbClr val="CCECFF"/>
                  </a:solidFill>
                </a14:hiddenFill>
              </a:ext>
            </a:extLst>
          </p:spPr>
          <p:txBody>
            <a:bodyPr/>
            <a:lstStyle/>
            <a:p>
              <a:endParaRPr lang="es-ES_tradnl" sz="1400"/>
            </a:p>
          </p:txBody>
        </p:sp>
        <p:sp>
          <p:nvSpPr>
            <p:cNvPr id="1195" name="Freeform 312"/>
            <p:cNvSpPr>
              <a:spLocks/>
            </p:cNvSpPr>
            <p:nvPr/>
          </p:nvSpPr>
          <p:spPr bwMode="auto">
            <a:xfrm>
              <a:off x="7380288" y="6021388"/>
              <a:ext cx="295275" cy="207962"/>
            </a:xfrm>
            <a:custGeom>
              <a:avLst/>
              <a:gdLst>
                <a:gd name="T0" fmla="*/ 163 w 163"/>
                <a:gd name="T1" fmla="*/ 54 h 142"/>
                <a:gd name="T2" fmla="*/ 163 w 163"/>
                <a:gd name="T3" fmla="*/ 107 h 142"/>
                <a:gd name="T4" fmla="*/ 154 w 163"/>
                <a:gd name="T5" fmla="*/ 125 h 142"/>
                <a:gd name="T6" fmla="*/ 138 w 163"/>
                <a:gd name="T7" fmla="*/ 126 h 142"/>
                <a:gd name="T8" fmla="*/ 112 w 163"/>
                <a:gd name="T9" fmla="*/ 128 h 142"/>
                <a:gd name="T10" fmla="*/ 92 w 163"/>
                <a:gd name="T11" fmla="*/ 140 h 142"/>
                <a:gd name="T12" fmla="*/ 48 w 163"/>
                <a:gd name="T13" fmla="*/ 142 h 142"/>
                <a:gd name="T14" fmla="*/ 52 w 163"/>
                <a:gd name="T15" fmla="*/ 138 h 142"/>
                <a:gd name="T16" fmla="*/ 19 w 163"/>
                <a:gd name="T17" fmla="*/ 138 h 142"/>
                <a:gd name="T18" fmla="*/ 31 w 163"/>
                <a:gd name="T19" fmla="*/ 92 h 142"/>
                <a:gd name="T20" fmla="*/ 27 w 163"/>
                <a:gd name="T21" fmla="*/ 84 h 142"/>
                <a:gd name="T22" fmla="*/ 21 w 163"/>
                <a:gd name="T23" fmla="*/ 86 h 142"/>
                <a:gd name="T24" fmla="*/ 17 w 163"/>
                <a:gd name="T25" fmla="*/ 94 h 142"/>
                <a:gd name="T26" fmla="*/ 8 w 163"/>
                <a:gd name="T27" fmla="*/ 96 h 142"/>
                <a:gd name="T28" fmla="*/ 4 w 163"/>
                <a:gd name="T29" fmla="*/ 92 h 142"/>
                <a:gd name="T30" fmla="*/ 0 w 163"/>
                <a:gd name="T31" fmla="*/ 65 h 142"/>
                <a:gd name="T32" fmla="*/ 4 w 163"/>
                <a:gd name="T33" fmla="*/ 65 h 142"/>
                <a:gd name="T34" fmla="*/ 17 w 163"/>
                <a:gd name="T35" fmla="*/ 65 h 142"/>
                <a:gd name="T36" fmla="*/ 17 w 163"/>
                <a:gd name="T37" fmla="*/ 63 h 142"/>
                <a:gd name="T38" fmla="*/ 31 w 163"/>
                <a:gd name="T39" fmla="*/ 59 h 142"/>
                <a:gd name="T40" fmla="*/ 37 w 163"/>
                <a:gd name="T41" fmla="*/ 57 h 142"/>
                <a:gd name="T42" fmla="*/ 40 w 163"/>
                <a:gd name="T43" fmla="*/ 52 h 142"/>
                <a:gd name="T44" fmla="*/ 37 w 163"/>
                <a:gd name="T45" fmla="*/ 40 h 142"/>
                <a:gd name="T46" fmla="*/ 29 w 163"/>
                <a:gd name="T47" fmla="*/ 17 h 142"/>
                <a:gd name="T48" fmla="*/ 100 w 163"/>
                <a:gd name="T49" fmla="*/ 17 h 142"/>
                <a:gd name="T50" fmla="*/ 144 w 163"/>
                <a:gd name="T51" fmla="*/ 0 h 142"/>
                <a:gd name="T52" fmla="*/ 148 w 163"/>
                <a:gd name="T53" fmla="*/ 13 h 142"/>
                <a:gd name="T54" fmla="*/ 154 w 163"/>
                <a:gd name="T55" fmla="*/ 27 h 142"/>
                <a:gd name="T56" fmla="*/ 158 w 163"/>
                <a:gd name="T57" fmla="*/ 32 h 142"/>
                <a:gd name="T58" fmla="*/ 158 w 163"/>
                <a:gd name="T59" fmla="*/ 44 h 142"/>
                <a:gd name="T60" fmla="*/ 163 w 163"/>
                <a:gd name="T61" fmla="*/ 5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3" h="142">
                  <a:moveTo>
                    <a:pt x="163" y="54"/>
                  </a:moveTo>
                  <a:lnTo>
                    <a:pt x="163" y="107"/>
                  </a:lnTo>
                  <a:lnTo>
                    <a:pt x="154" y="125"/>
                  </a:lnTo>
                  <a:lnTo>
                    <a:pt x="138" y="126"/>
                  </a:lnTo>
                  <a:lnTo>
                    <a:pt x="112" y="128"/>
                  </a:lnTo>
                  <a:lnTo>
                    <a:pt x="92" y="140"/>
                  </a:lnTo>
                  <a:lnTo>
                    <a:pt x="48" y="142"/>
                  </a:lnTo>
                  <a:lnTo>
                    <a:pt x="52" y="138"/>
                  </a:lnTo>
                  <a:lnTo>
                    <a:pt x="19" y="138"/>
                  </a:lnTo>
                  <a:lnTo>
                    <a:pt x="31" y="92"/>
                  </a:lnTo>
                  <a:lnTo>
                    <a:pt x="27" y="84"/>
                  </a:lnTo>
                  <a:lnTo>
                    <a:pt x="21" y="86"/>
                  </a:lnTo>
                  <a:lnTo>
                    <a:pt x="17" y="94"/>
                  </a:lnTo>
                  <a:lnTo>
                    <a:pt x="8" y="96"/>
                  </a:lnTo>
                  <a:lnTo>
                    <a:pt x="4" y="92"/>
                  </a:lnTo>
                  <a:lnTo>
                    <a:pt x="0" y="65"/>
                  </a:lnTo>
                  <a:lnTo>
                    <a:pt x="4" y="65"/>
                  </a:lnTo>
                  <a:lnTo>
                    <a:pt x="17" y="65"/>
                  </a:lnTo>
                  <a:lnTo>
                    <a:pt x="17" y="63"/>
                  </a:lnTo>
                  <a:lnTo>
                    <a:pt x="31" y="59"/>
                  </a:lnTo>
                  <a:lnTo>
                    <a:pt x="37" y="57"/>
                  </a:lnTo>
                  <a:lnTo>
                    <a:pt x="40" y="52"/>
                  </a:lnTo>
                  <a:lnTo>
                    <a:pt x="37" y="40"/>
                  </a:lnTo>
                  <a:lnTo>
                    <a:pt x="29" y="17"/>
                  </a:lnTo>
                  <a:lnTo>
                    <a:pt x="100" y="17"/>
                  </a:lnTo>
                  <a:lnTo>
                    <a:pt x="144" y="0"/>
                  </a:lnTo>
                  <a:lnTo>
                    <a:pt x="148" y="13"/>
                  </a:lnTo>
                  <a:lnTo>
                    <a:pt x="154" y="27"/>
                  </a:lnTo>
                  <a:lnTo>
                    <a:pt x="158" y="32"/>
                  </a:lnTo>
                  <a:lnTo>
                    <a:pt x="158" y="44"/>
                  </a:lnTo>
                  <a:lnTo>
                    <a:pt x="163" y="54"/>
                  </a:lnTo>
                </a:path>
              </a:pathLst>
            </a:custGeom>
            <a:solidFill>
              <a:srgbClr val="FFFF00"/>
            </a:solidFill>
            <a:ln w="0">
              <a:solidFill>
                <a:schemeClr val="tx1"/>
              </a:solidFill>
              <a:prstDash val="solid"/>
              <a:round/>
              <a:headEnd/>
              <a:tailEnd/>
            </a:ln>
          </p:spPr>
          <p:txBody>
            <a:bodyPr/>
            <a:lstStyle/>
            <a:p>
              <a:endParaRPr lang="es-ES_tradnl" sz="1400"/>
            </a:p>
          </p:txBody>
        </p:sp>
        <p:sp>
          <p:nvSpPr>
            <p:cNvPr id="1196" name="Freeform 313"/>
            <p:cNvSpPr>
              <a:spLocks/>
            </p:cNvSpPr>
            <p:nvPr/>
          </p:nvSpPr>
          <p:spPr bwMode="auto">
            <a:xfrm>
              <a:off x="6862763" y="5805488"/>
              <a:ext cx="552450" cy="407987"/>
            </a:xfrm>
            <a:custGeom>
              <a:avLst/>
              <a:gdLst>
                <a:gd name="T0" fmla="*/ 173 w 305"/>
                <a:gd name="T1" fmla="*/ 0 h 278"/>
                <a:gd name="T2" fmla="*/ 0 w 305"/>
                <a:gd name="T3" fmla="*/ 60 h 278"/>
                <a:gd name="T4" fmla="*/ 108 w 305"/>
                <a:gd name="T5" fmla="*/ 278 h 278"/>
                <a:gd name="T6" fmla="*/ 136 w 305"/>
                <a:gd name="T7" fmla="*/ 275 h 278"/>
                <a:gd name="T8" fmla="*/ 221 w 305"/>
                <a:gd name="T9" fmla="*/ 263 h 278"/>
                <a:gd name="T10" fmla="*/ 223 w 305"/>
                <a:gd name="T11" fmla="*/ 265 h 278"/>
                <a:gd name="T12" fmla="*/ 236 w 305"/>
                <a:gd name="T13" fmla="*/ 252 h 278"/>
                <a:gd name="T14" fmla="*/ 238 w 305"/>
                <a:gd name="T15" fmla="*/ 246 h 278"/>
                <a:gd name="T16" fmla="*/ 236 w 305"/>
                <a:gd name="T17" fmla="*/ 230 h 278"/>
                <a:gd name="T18" fmla="*/ 236 w 305"/>
                <a:gd name="T19" fmla="*/ 225 h 278"/>
                <a:gd name="T20" fmla="*/ 242 w 305"/>
                <a:gd name="T21" fmla="*/ 223 h 278"/>
                <a:gd name="T22" fmla="*/ 250 w 305"/>
                <a:gd name="T23" fmla="*/ 223 h 278"/>
                <a:gd name="T24" fmla="*/ 261 w 305"/>
                <a:gd name="T25" fmla="*/ 223 h 278"/>
                <a:gd name="T26" fmla="*/ 273 w 305"/>
                <a:gd name="T27" fmla="*/ 215 h 278"/>
                <a:gd name="T28" fmla="*/ 282 w 305"/>
                <a:gd name="T29" fmla="*/ 213 h 278"/>
                <a:gd name="T30" fmla="*/ 288 w 305"/>
                <a:gd name="T31" fmla="*/ 213 h 278"/>
                <a:gd name="T32" fmla="*/ 292 w 305"/>
                <a:gd name="T33" fmla="*/ 215 h 278"/>
                <a:gd name="T34" fmla="*/ 303 w 305"/>
                <a:gd name="T35" fmla="*/ 213 h 278"/>
                <a:gd name="T36" fmla="*/ 305 w 305"/>
                <a:gd name="T37" fmla="*/ 213 h 278"/>
                <a:gd name="T38" fmla="*/ 261 w 305"/>
                <a:gd name="T39" fmla="*/ 138 h 278"/>
                <a:gd name="T40" fmla="*/ 225 w 305"/>
                <a:gd name="T41" fmla="*/ 96 h 278"/>
                <a:gd name="T42" fmla="*/ 229 w 305"/>
                <a:gd name="T43" fmla="*/ 65 h 278"/>
                <a:gd name="T44" fmla="*/ 225 w 305"/>
                <a:gd name="T45" fmla="*/ 67 h 278"/>
                <a:gd name="T46" fmla="*/ 209 w 305"/>
                <a:gd name="T47" fmla="*/ 56 h 278"/>
                <a:gd name="T48" fmla="*/ 194 w 305"/>
                <a:gd name="T49" fmla="*/ 48 h 278"/>
                <a:gd name="T50" fmla="*/ 184 w 305"/>
                <a:gd name="T51" fmla="*/ 37 h 278"/>
                <a:gd name="T52" fmla="*/ 179 w 305"/>
                <a:gd name="T53" fmla="*/ 19 h 278"/>
                <a:gd name="T54" fmla="*/ 177 w 305"/>
                <a:gd name="T55" fmla="*/ 6 h 278"/>
                <a:gd name="T56" fmla="*/ 173 w 305"/>
                <a:gd name="T57"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05" h="278">
                  <a:moveTo>
                    <a:pt x="173" y="0"/>
                  </a:moveTo>
                  <a:lnTo>
                    <a:pt x="0" y="60"/>
                  </a:lnTo>
                  <a:lnTo>
                    <a:pt x="108" y="278"/>
                  </a:lnTo>
                  <a:lnTo>
                    <a:pt x="136" y="275"/>
                  </a:lnTo>
                  <a:lnTo>
                    <a:pt x="221" y="263"/>
                  </a:lnTo>
                  <a:lnTo>
                    <a:pt x="223" y="265"/>
                  </a:lnTo>
                  <a:lnTo>
                    <a:pt x="236" y="252"/>
                  </a:lnTo>
                  <a:lnTo>
                    <a:pt x="238" y="246"/>
                  </a:lnTo>
                  <a:lnTo>
                    <a:pt x="236" y="230"/>
                  </a:lnTo>
                  <a:lnTo>
                    <a:pt x="236" y="225"/>
                  </a:lnTo>
                  <a:lnTo>
                    <a:pt x="242" y="223"/>
                  </a:lnTo>
                  <a:lnTo>
                    <a:pt x="250" y="223"/>
                  </a:lnTo>
                  <a:lnTo>
                    <a:pt x="261" y="223"/>
                  </a:lnTo>
                  <a:lnTo>
                    <a:pt x="273" y="215"/>
                  </a:lnTo>
                  <a:lnTo>
                    <a:pt x="282" y="213"/>
                  </a:lnTo>
                  <a:lnTo>
                    <a:pt x="288" y="213"/>
                  </a:lnTo>
                  <a:lnTo>
                    <a:pt x="292" y="215"/>
                  </a:lnTo>
                  <a:lnTo>
                    <a:pt x="303" y="213"/>
                  </a:lnTo>
                  <a:lnTo>
                    <a:pt x="305" y="213"/>
                  </a:lnTo>
                  <a:lnTo>
                    <a:pt x="261" y="138"/>
                  </a:lnTo>
                  <a:lnTo>
                    <a:pt x="225" y="96"/>
                  </a:lnTo>
                  <a:lnTo>
                    <a:pt x="229" y="65"/>
                  </a:lnTo>
                  <a:lnTo>
                    <a:pt x="225" y="67"/>
                  </a:lnTo>
                  <a:lnTo>
                    <a:pt x="209" y="56"/>
                  </a:lnTo>
                  <a:lnTo>
                    <a:pt x="194" y="48"/>
                  </a:lnTo>
                  <a:lnTo>
                    <a:pt x="184" y="37"/>
                  </a:lnTo>
                  <a:lnTo>
                    <a:pt x="179" y="19"/>
                  </a:lnTo>
                  <a:lnTo>
                    <a:pt x="177" y="6"/>
                  </a:lnTo>
                  <a:lnTo>
                    <a:pt x="173" y="0"/>
                  </a:lnTo>
                </a:path>
              </a:pathLst>
            </a:custGeom>
            <a:solidFill>
              <a:srgbClr val="FFFF00"/>
            </a:solidFill>
            <a:ln w="0">
              <a:solidFill>
                <a:schemeClr val="tx1"/>
              </a:solidFill>
              <a:prstDash val="solid"/>
              <a:round/>
              <a:headEnd/>
              <a:tailEnd/>
            </a:ln>
          </p:spPr>
          <p:txBody>
            <a:bodyPr/>
            <a:lstStyle/>
            <a:p>
              <a:endParaRPr lang="es-ES_tradnl" sz="1400"/>
            </a:p>
          </p:txBody>
        </p:sp>
        <p:sp>
          <p:nvSpPr>
            <p:cNvPr id="1197" name="Freeform 314"/>
            <p:cNvSpPr>
              <a:spLocks/>
            </p:cNvSpPr>
            <p:nvPr/>
          </p:nvSpPr>
          <p:spPr bwMode="auto">
            <a:xfrm>
              <a:off x="7270750" y="6097588"/>
              <a:ext cx="795338" cy="368300"/>
            </a:xfrm>
            <a:custGeom>
              <a:avLst/>
              <a:gdLst>
                <a:gd name="T0" fmla="*/ 249 w 439"/>
                <a:gd name="T1" fmla="*/ 27 h 247"/>
                <a:gd name="T2" fmla="*/ 232 w 439"/>
                <a:gd name="T3" fmla="*/ 17 h 247"/>
                <a:gd name="T4" fmla="*/ 230 w 439"/>
                <a:gd name="T5" fmla="*/ 7 h 247"/>
                <a:gd name="T6" fmla="*/ 226 w 439"/>
                <a:gd name="T7" fmla="*/ 0 h 247"/>
                <a:gd name="T8" fmla="*/ 224 w 439"/>
                <a:gd name="T9" fmla="*/ 53 h 247"/>
                <a:gd name="T10" fmla="*/ 217 w 439"/>
                <a:gd name="T11" fmla="*/ 71 h 247"/>
                <a:gd name="T12" fmla="*/ 199 w 439"/>
                <a:gd name="T13" fmla="*/ 73 h 247"/>
                <a:gd name="T14" fmla="*/ 175 w 439"/>
                <a:gd name="T15" fmla="*/ 74 h 247"/>
                <a:gd name="T16" fmla="*/ 155 w 439"/>
                <a:gd name="T17" fmla="*/ 86 h 247"/>
                <a:gd name="T18" fmla="*/ 111 w 439"/>
                <a:gd name="T19" fmla="*/ 88 h 247"/>
                <a:gd name="T20" fmla="*/ 113 w 439"/>
                <a:gd name="T21" fmla="*/ 84 h 247"/>
                <a:gd name="T22" fmla="*/ 82 w 439"/>
                <a:gd name="T23" fmla="*/ 86 h 247"/>
                <a:gd name="T24" fmla="*/ 94 w 439"/>
                <a:gd name="T25" fmla="*/ 40 h 247"/>
                <a:gd name="T26" fmla="*/ 90 w 439"/>
                <a:gd name="T27" fmla="*/ 30 h 247"/>
                <a:gd name="T28" fmla="*/ 82 w 439"/>
                <a:gd name="T29" fmla="*/ 32 h 247"/>
                <a:gd name="T30" fmla="*/ 80 w 439"/>
                <a:gd name="T31" fmla="*/ 42 h 247"/>
                <a:gd name="T32" fmla="*/ 71 w 439"/>
                <a:gd name="T33" fmla="*/ 42 h 247"/>
                <a:gd name="T34" fmla="*/ 65 w 439"/>
                <a:gd name="T35" fmla="*/ 38 h 247"/>
                <a:gd name="T36" fmla="*/ 63 w 439"/>
                <a:gd name="T37" fmla="*/ 11 h 247"/>
                <a:gd name="T38" fmla="*/ 59 w 439"/>
                <a:gd name="T39" fmla="*/ 9 h 247"/>
                <a:gd name="T40" fmla="*/ 48 w 439"/>
                <a:gd name="T41" fmla="*/ 13 h 247"/>
                <a:gd name="T42" fmla="*/ 38 w 439"/>
                <a:gd name="T43" fmla="*/ 19 h 247"/>
                <a:gd name="T44" fmla="*/ 25 w 439"/>
                <a:gd name="T45" fmla="*/ 19 h 247"/>
                <a:gd name="T46" fmla="*/ 17 w 439"/>
                <a:gd name="T47" fmla="*/ 19 h 247"/>
                <a:gd name="T48" fmla="*/ 13 w 439"/>
                <a:gd name="T49" fmla="*/ 23 h 247"/>
                <a:gd name="T50" fmla="*/ 13 w 439"/>
                <a:gd name="T51" fmla="*/ 28 h 247"/>
                <a:gd name="T52" fmla="*/ 15 w 439"/>
                <a:gd name="T53" fmla="*/ 42 h 247"/>
                <a:gd name="T54" fmla="*/ 11 w 439"/>
                <a:gd name="T55" fmla="*/ 50 h 247"/>
                <a:gd name="T56" fmla="*/ 0 w 439"/>
                <a:gd name="T57" fmla="*/ 63 h 247"/>
                <a:gd name="T58" fmla="*/ 8 w 439"/>
                <a:gd name="T59" fmla="*/ 73 h 247"/>
                <a:gd name="T60" fmla="*/ 2 w 439"/>
                <a:gd name="T61" fmla="*/ 94 h 247"/>
                <a:gd name="T62" fmla="*/ 4 w 439"/>
                <a:gd name="T63" fmla="*/ 117 h 247"/>
                <a:gd name="T64" fmla="*/ 25 w 439"/>
                <a:gd name="T65" fmla="*/ 169 h 247"/>
                <a:gd name="T66" fmla="*/ 46 w 439"/>
                <a:gd name="T67" fmla="*/ 167 h 247"/>
                <a:gd name="T68" fmla="*/ 77 w 439"/>
                <a:gd name="T69" fmla="*/ 195 h 247"/>
                <a:gd name="T70" fmla="*/ 94 w 439"/>
                <a:gd name="T71" fmla="*/ 195 h 247"/>
                <a:gd name="T72" fmla="*/ 109 w 439"/>
                <a:gd name="T73" fmla="*/ 215 h 247"/>
                <a:gd name="T74" fmla="*/ 138 w 439"/>
                <a:gd name="T75" fmla="*/ 232 h 247"/>
                <a:gd name="T76" fmla="*/ 196 w 439"/>
                <a:gd name="T77" fmla="*/ 236 h 247"/>
                <a:gd name="T78" fmla="*/ 211 w 439"/>
                <a:gd name="T79" fmla="*/ 222 h 247"/>
                <a:gd name="T80" fmla="*/ 221 w 439"/>
                <a:gd name="T81" fmla="*/ 236 h 247"/>
                <a:gd name="T82" fmla="*/ 228 w 439"/>
                <a:gd name="T83" fmla="*/ 224 h 247"/>
                <a:gd name="T84" fmla="*/ 236 w 439"/>
                <a:gd name="T85" fmla="*/ 220 h 247"/>
                <a:gd name="T86" fmla="*/ 253 w 439"/>
                <a:gd name="T87" fmla="*/ 226 h 247"/>
                <a:gd name="T88" fmla="*/ 269 w 439"/>
                <a:gd name="T89" fmla="*/ 209 h 247"/>
                <a:gd name="T90" fmla="*/ 278 w 439"/>
                <a:gd name="T91" fmla="*/ 236 h 247"/>
                <a:gd name="T92" fmla="*/ 295 w 439"/>
                <a:gd name="T93" fmla="*/ 230 h 247"/>
                <a:gd name="T94" fmla="*/ 338 w 439"/>
                <a:gd name="T95" fmla="*/ 224 h 247"/>
                <a:gd name="T96" fmla="*/ 366 w 439"/>
                <a:gd name="T97" fmla="*/ 224 h 247"/>
                <a:gd name="T98" fmla="*/ 376 w 439"/>
                <a:gd name="T99" fmla="*/ 224 h 247"/>
                <a:gd name="T100" fmla="*/ 405 w 439"/>
                <a:gd name="T101" fmla="*/ 220 h 247"/>
                <a:gd name="T102" fmla="*/ 439 w 439"/>
                <a:gd name="T103" fmla="*/ 247 h 247"/>
                <a:gd name="T104" fmla="*/ 422 w 439"/>
                <a:gd name="T105" fmla="*/ 192 h 247"/>
                <a:gd name="T106" fmla="*/ 416 w 439"/>
                <a:gd name="T107" fmla="*/ 176 h 247"/>
                <a:gd name="T108" fmla="*/ 284 w 439"/>
                <a:gd name="T109" fmla="*/ 119 h 247"/>
                <a:gd name="T110" fmla="*/ 284 w 439"/>
                <a:gd name="T111" fmla="*/ 46 h 247"/>
                <a:gd name="T112" fmla="*/ 278 w 439"/>
                <a:gd name="T113" fmla="*/ 40 h 247"/>
                <a:gd name="T114" fmla="*/ 272 w 439"/>
                <a:gd name="T115" fmla="*/ 38 h 247"/>
                <a:gd name="T116" fmla="*/ 263 w 439"/>
                <a:gd name="T117" fmla="*/ 32 h 247"/>
                <a:gd name="T118" fmla="*/ 249 w 439"/>
                <a:gd name="T119" fmla="*/ 2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9" h="247">
                  <a:moveTo>
                    <a:pt x="249" y="27"/>
                  </a:moveTo>
                  <a:lnTo>
                    <a:pt x="232" y="17"/>
                  </a:lnTo>
                  <a:lnTo>
                    <a:pt x="230" y="7"/>
                  </a:lnTo>
                  <a:lnTo>
                    <a:pt x="226" y="0"/>
                  </a:lnTo>
                  <a:lnTo>
                    <a:pt x="224" y="53"/>
                  </a:lnTo>
                  <a:lnTo>
                    <a:pt x="217" y="71"/>
                  </a:lnTo>
                  <a:lnTo>
                    <a:pt x="199" y="73"/>
                  </a:lnTo>
                  <a:lnTo>
                    <a:pt x="175" y="74"/>
                  </a:lnTo>
                  <a:lnTo>
                    <a:pt x="155" y="86"/>
                  </a:lnTo>
                  <a:lnTo>
                    <a:pt x="111" y="88"/>
                  </a:lnTo>
                  <a:lnTo>
                    <a:pt x="113" y="84"/>
                  </a:lnTo>
                  <a:lnTo>
                    <a:pt x="82" y="86"/>
                  </a:lnTo>
                  <a:lnTo>
                    <a:pt x="94" y="40"/>
                  </a:lnTo>
                  <a:lnTo>
                    <a:pt x="90" y="30"/>
                  </a:lnTo>
                  <a:lnTo>
                    <a:pt x="82" y="32"/>
                  </a:lnTo>
                  <a:lnTo>
                    <a:pt x="80" y="42"/>
                  </a:lnTo>
                  <a:lnTo>
                    <a:pt x="71" y="42"/>
                  </a:lnTo>
                  <a:lnTo>
                    <a:pt x="65" y="38"/>
                  </a:lnTo>
                  <a:lnTo>
                    <a:pt x="63" y="11"/>
                  </a:lnTo>
                  <a:lnTo>
                    <a:pt x="59" y="9"/>
                  </a:lnTo>
                  <a:lnTo>
                    <a:pt x="48" y="13"/>
                  </a:lnTo>
                  <a:lnTo>
                    <a:pt x="38" y="19"/>
                  </a:lnTo>
                  <a:lnTo>
                    <a:pt x="25" y="19"/>
                  </a:lnTo>
                  <a:lnTo>
                    <a:pt x="17" y="19"/>
                  </a:lnTo>
                  <a:lnTo>
                    <a:pt x="13" y="23"/>
                  </a:lnTo>
                  <a:lnTo>
                    <a:pt x="13" y="28"/>
                  </a:lnTo>
                  <a:lnTo>
                    <a:pt x="15" y="42"/>
                  </a:lnTo>
                  <a:lnTo>
                    <a:pt x="11" y="50"/>
                  </a:lnTo>
                  <a:lnTo>
                    <a:pt x="0" y="63"/>
                  </a:lnTo>
                  <a:lnTo>
                    <a:pt x="8" y="73"/>
                  </a:lnTo>
                  <a:lnTo>
                    <a:pt x="2" y="94"/>
                  </a:lnTo>
                  <a:lnTo>
                    <a:pt x="4" y="117"/>
                  </a:lnTo>
                  <a:lnTo>
                    <a:pt x="25" y="169"/>
                  </a:lnTo>
                  <a:lnTo>
                    <a:pt x="46" y="167"/>
                  </a:lnTo>
                  <a:lnTo>
                    <a:pt x="77" y="195"/>
                  </a:lnTo>
                  <a:lnTo>
                    <a:pt x="94" y="195"/>
                  </a:lnTo>
                  <a:lnTo>
                    <a:pt x="109" y="215"/>
                  </a:lnTo>
                  <a:lnTo>
                    <a:pt x="138" y="232"/>
                  </a:lnTo>
                  <a:lnTo>
                    <a:pt x="196" y="236"/>
                  </a:lnTo>
                  <a:lnTo>
                    <a:pt x="211" y="222"/>
                  </a:lnTo>
                  <a:lnTo>
                    <a:pt x="221" y="236"/>
                  </a:lnTo>
                  <a:lnTo>
                    <a:pt x="228" y="224"/>
                  </a:lnTo>
                  <a:lnTo>
                    <a:pt x="236" y="220"/>
                  </a:lnTo>
                  <a:lnTo>
                    <a:pt x="253" y="226"/>
                  </a:lnTo>
                  <a:lnTo>
                    <a:pt x="269" y="209"/>
                  </a:lnTo>
                  <a:lnTo>
                    <a:pt x="278" y="236"/>
                  </a:lnTo>
                  <a:lnTo>
                    <a:pt x="295" y="230"/>
                  </a:lnTo>
                  <a:lnTo>
                    <a:pt x="338" y="224"/>
                  </a:lnTo>
                  <a:lnTo>
                    <a:pt x="366" y="224"/>
                  </a:lnTo>
                  <a:lnTo>
                    <a:pt x="376" y="224"/>
                  </a:lnTo>
                  <a:lnTo>
                    <a:pt x="405" y="220"/>
                  </a:lnTo>
                  <a:lnTo>
                    <a:pt x="439" y="247"/>
                  </a:lnTo>
                  <a:lnTo>
                    <a:pt x="422" y="192"/>
                  </a:lnTo>
                  <a:lnTo>
                    <a:pt x="416" y="176"/>
                  </a:lnTo>
                  <a:lnTo>
                    <a:pt x="284" y="119"/>
                  </a:lnTo>
                  <a:lnTo>
                    <a:pt x="284" y="46"/>
                  </a:lnTo>
                  <a:lnTo>
                    <a:pt x="278" y="40"/>
                  </a:lnTo>
                  <a:lnTo>
                    <a:pt x="272" y="38"/>
                  </a:lnTo>
                  <a:lnTo>
                    <a:pt x="263" y="32"/>
                  </a:lnTo>
                  <a:lnTo>
                    <a:pt x="249" y="27"/>
                  </a:lnTo>
                  <a:close/>
                </a:path>
              </a:pathLst>
            </a:custGeom>
            <a:solidFill>
              <a:srgbClr val="FFFF00"/>
            </a:solidFill>
            <a:ln w="9525">
              <a:solidFill>
                <a:schemeClr val="tx1"/>
              </a:solidFill>
              <a:round/>
              <a:headEnd/>
              <a:tailEnd/>
            </a:ln>
          </p:spPr>
          <p:txBody>
            <a:bodyPr/>
            <a:lstStyle/>
            <a:p>
              <a:endParaRPr lang="es-ES_tradnl" sz="1400"/>
            </a:p>
          </p:txBody>
        </p:sp>
        <p:sp>
          <p:nvSpPr>
            <p:cNvPr id="1198" name="Freeform 315"/>
            <p:cNvSpPr>
              <a:spLocks/>
            </p:cNvSpPr>
            <p:nvPr/>
          </p:nvSpPr>
          <p:spPr bwMode="auto">
            <a:xfrm>
              <a:off x="6623050" y="5110163"/>
              <a:ext cx="558800" cy="776287"/>
            </a:xfrm>
            <a:custGeom>
              <a:avLst/>
              <a:gdLst>
                <a:gd name="T0" fmla="*/ 132 w 309"/>
                <a:gd name="T1" fmla="*/ 530 h 530"/>
                <a:gd name="T2" fmla="*/ 305 w 309"/>
                <a:gd name="T3" fmla="*/ 472 h 530"/>
                <a:gd name="T4" fmla="*/ 297 w 309"/>
                <a:gd name="T5" fmla="*/ 461 h 530"/>
                <a:gd name="T6" fmla="*/ 293 w 309"/>
                <a:gd name="T7" fmla="*/ 447 h 530"/>
                <a:gd name="T8" fmla="*/ 288 w 309"/>
                <a:gd name="T9" fmla="*/ 438 h 530"/>
                <a:gd name="T10" fmla="*/ 286 w 309"/>
                <a:gd name="T11" fmla="*/ 428 h 530"/>
                <a:gd name="T12" fmla="*/ 292 w 309"/>
                <a:gd name="T13" fmla="*/ 418 h 530"/>
                <a:gd name="T14" fmla="*/ 295 w 309"/>
                <a:gd name="T15" fmla="*/ 407 h 530"/>
                <a:gd name="T16" fmla="*/ 301 w 309"/>
                <a:gd name="T17" fmla="*/ 397 h 530"/>
                <a:gd name="T18" fmla="*/ 303 w 309"/>
                <a:gd name="T19" fmla="*/ 390 h 530"/>
                <a:gd name="T20" fmla="*/ 305 w 309"/>
                <a:gd name="T21" fmla="*/ 380 h 530"/>
                <a:gd name="T22" fmla="*/ 303 w 309"/>
                <a:gd name="T23" fmla="*/ 372 h 530"/>
                <a:gd name="T24" fmla="*/ 303 w 309"/>
                <a:gd name="T25" fmla="*/ 365 h 530"/>
                <a:gd name="T26" fmla="*/ 309 w 309"/>
                <a:gd name="T27" fmla="*/ 357 h 530"/>
                <a:gd name="T28" fmla="*/ 307 w 309"/>
                <a:gd name="T29" fmla="*/ 347 h 530"/>
                <a:gd name="T30" fmla="*/ 305 w 309"/>
                <a:gd name="T31" fmla="*/ 338 h 530"/>
                <a:gd name="T32" fmla="*/ 309 w 309"/>
                <a:gd name="T33" fmla="*/ 326 h 530"/>
                <a:gd name="T34" fmla="*/ 305 w 309"/>
                <a:gd name="T35" fmla="*/ 315 h 530"/>
                <a:gd name="T36" fmla="*/ 299 w 309"/>
                <a:gd name="T37" fmla="*/ 303 h 530"/>
                <a:gd name="T38" fmla="*/ 286 w 309"/>
                <a:gd name="T39" fmla="*/ 292 h 530"/>
                <a:gd name="T40" fmla="*/ 278 w 309"/>
                <a:gd name="T41" fmla="*/ 278 h 530"/>
                <a:gd name="T42" fmla="*/ 274 w 309"/>
                <a:gd name="T43" fmla="*/ 274 h 530"/>
                <a:gd name="T44" fmla="*/ 274 w 309"/>
                <a:gd name="T45" fmla="*/ 267 h 530"/>
                <a:gd name="T46" fmla="*/ 270 w 309"/>
                <a:gd name="T47" fmla="*/ 259 h 530"/>
                <a:gd name="T48" fmla="*/ 270 w 309"/>
                <a:gd name="T49" fmla="*/ 249 h 530"/>
                <a:gd name="T50" fmla="*/ 278 w 309"/>
                <a:gd name="T51" fmla="*/ 240 h 530"/>
                <a:gd name="T52" fmla="*/ 284 w 309"/>
                <a:gd name="T53" fmla="*/ 230 h 530"/>
                <a:gd name="T54" fmla="*/ 292 w 309"/>
                <a:gd name="T55" fmla="*/ 219 h 530"/>
                <a:gd name="T56" fmla="*/ 295 w 309"/>
                <a:gd name="T57" fmla="*/ 213 h 530"/>
                <a:gd name="T58" fmla="*/ 303 w 309"/>
                <a:gd name="T59" fmla="*/ 211 h 530"/>
                <a:gd name="T60" fmla="*/ 309 w 309"/>
                <a:gd name="T61" fmla="*/ 201 h 530"/>
                <a:gd name="T62" fmla="*/ 292 w 309"/>
                <a:gd name="T63" fmla="*/ 194 h 530"/>
                <a:gd name="T64" fmla="*/ 270 w 309"/>
                <a:gd name="T65" fmla="*/ 173 h 530"/>
                <a:gd name="T66" fmla="*/ 284 w 309"/>
                <a:gd name="T67" fmla="*/ 173 h 530"/>
                <a:gd name="T68" fmla="*/ 247 w 309"/>
                <a:gd name="T69" fmla="*/ 86 h 530"/>
                <a:gd name="T70" fmla="*/ 184 w 309"/>
                <a:gd name="T71" fmla="*/ 67 h 530"/>
                <a:gd name="T72" fmla="*/ 148 w 309"/>
                <a:gd name="T73" fmla="*/ 0 h 530"/>
                <a:gd name="T74" fmla="*/ 0 w 309"/>
                <a:gd name="T75" fmla="*/ 38 h 530"/>
                <a:gd name="T76" fmla="*/ 6 w 309"/>
                <a:gd name="T77" fmla="*/ 50 h 530"/>
                <a:gd name="T78" fmla="*/ 7 w 309"/>
                <a:gd name="T79" fmla="*/ 63 h 530"/>
                <a:gd name="T80" fmla="*/ 11 w 309"/>
                <a:gd name="T81" fmla="*/ 75 h 530"/>
                <a:gd name="T82" fmla="*/ 23 w 309"/>
                <a:gd name="T83" fmla="*/ 79 h 530"/>
                <a:gd name="T84" fmla="*/ 31 w 309"/>
                <a:gd name="T85" fmla="*/ 84 h 530"/>
                <a:gd name="T86" fmla="*/ 36 w 309"/>
                <a:gd name="T87" fmla="*/ 98 h 530"/>
                <a:gd name="T88" fmla="*/ 50 w 309"/>
                <a:gd name="T89" fmla="*/ 107 h 530"/>
                <a:gd name="T90" fmla="*/ 57 w 309"/>
                <a:gd name="T91" fmla="*/ 117 h 530"/>
                <a:gd name="T92" fmla="*/ 67 w 309"/>
                <a:gd name="T93" fmla="*/ 121 h 530"/>
                <a:gd name="T94" fmla="*/ 71 w 309"/>
                <a:gd name="T95" fmla="*/ 117 h 530"/>
                <a:gd name="T96" fmla="*/ 78 w 309"/>
                <a:gd name="T97" fmla="*/ 125 h 530"/>
                <a:gd name="T98" fmla="*/ 78 w 309"/>
                <a:gd name="T99" fmla="*/ 132 h 530"/>
                <a:gd name="T100" fmla="*/ 75 w 309"/>
                <a:gd name="T101" fmla="*/ 138 h 530"/>
                <a:gd name="T102" fmla="*/ 71 w 309"/>
                <a:gd name="T103" fmla="*/ 150 h 530"/>
                <a:gd name="T104" fmla="*/ 71 w 309"/>
                <a:gd name="T105" fmla="*/ 165 h 530"/>
                <a:gd name="T106" fmla="*/ 59 w 309"/>
                <a:gd name="T107" fmla="*/ 253 h 530"/>
                <a:gd name="T108" fmla="*/ 80 w 309"/>
                <a:gd name="T109" fmla="*/ 271 h 530"/>
                <a:gd name="T110" fmla="*/ 82 w 309"/>
                <a:gd name="T111" fmla="*/ 282 h 530"/>
                <a:gd name="T112" fmla="*/ 78 w 309"/>
                <a:gd name="T113" fmla="*/ 292 h 530"/>
                <a:gd name="T114" fmla="*/ 57 w 309"/>
                <a:gd name="T115" fmla="*/ 297 h 530"/>
                <a:gd name="T116" fmla="*/ 50 w 309"/>
                <a:gd name="T117" fmla="*/ 317 h 530"/>
                <a:gd name="T118" fmla="*/ 40 w 309"/>
                <a:gd name="T119" fmla="*/ 334 h 530"/>
                <a:gd name="T120" fmla="*/ 34 w 309"/>
                <a:gd name="T121" fmla="*/ 345 h 530"/>
                <a:gd name="T122" fmla="*/ 132 w 309"/>
                <a:gd name="T123" fmla="*/ 53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9" h="530">
                  <a:moveTo>
                    <a:pt x="132" y="530"/>
                  </a:moveTo>
                  <a:lnTo>
                    <a:pt x="305" y="472"/>
                  </a:lnTo>
                  <a:lnTo>
                    <a:pt x="297" y="461"/>
                  </a:lnTo>
                  <a:lnTo>
                    <a:pt x="293" y="447"/>
                  </a:lnTo>
                  <a:lnTo>
                    <a:pt x="288" y="438"/>
                  </a:lnTo>
                  <a:lnTo>
                    <a:pt x="286" y="428"/>
                  </a:lnTo>
                  <a:lnTo>
                    <a:pt x="292" y="418"/>
                  </a:lnTo>
                  <a:lnTo>
                    <a:pt x="295" y="407"/>
                  </a:lnTo>
                  <a:lnTo>
                    <a:pt x="301" y="397"/>
                  </a:lnTo>
                  <a:lnTo>
                    <a:pt x="303" y="390"/>
                  </a:lnTo>
                  <a:lnTo>
                    <a:pt x="305" y="380"/>
                  </a:lnTo>
                  <a:lnTo>
                    <a:pt x="303" y="372"/>
                  </a:lnTo>
                  <a:lnTo>
                    <a:pt x="303" y="365"/>
                  </a:lnTo>
                  <a:lnTo>
                    <a:pt x="309" y="357"/>
                  </a:lnTo>
                  <a:lnTo>
                    <a:pt x="307" y="347"/>
                  </a:lnTo>
                  <a:lnTo>
                    <a:pt x="305" y="338"/>
                  </a:lnTo>
                  <a:lnTo>
                    <a:pt x="309" y="326"/>
                  </a:lnTo>
                  <a:lnTo>
                    <a:pt x="305" y="315"/>
                  </a:lnTo>
                  <a:lnTo>
                    <a:pt x="299" y="303"/>
                  </a:lnTo>
                  <a:lnTo>
                    <a:pt x="286" y="292"/>
                  </a:lnTo>
                  <a:lnTo>
                    <a:pt x="278" y="278"/>
                  </a:lnTo>
                  <a:lnTo>
                    <a:pt x="274" y="274"/>
                  </a:lnTo>
                  <a:lnTo>
                    <a:pt x="274" y="267"/>
                  </a:lnTo>
                  <a:lnTo>
                    <a:pt x="270" y="259"/>
                  </a:lnTo>
                  <a:lnTo>
                    <a:pt x="270" y="249"/>
                  </a:lnTo>
                  <a:lnTo>
                    <a:pt x="278" y="240"/>
                  </a:lnTo>
                  <a:lnTo>
                    <a:pt x="284" y="230"/>
                  </a:lnTo>
                  <a:lnTo>
                    <a:pt x="292" y="219"/>
                  </a:lnTo>
                  <a:lnTo>
                    <a:pt x="295" y="213"/>
                  </a:lnTo>
                  <a:lnTo>
                    <a:pt x="303" y="211"/>
                  </a:lnTo>
                  <a:lnTo>
                    <a:pt x="309" y="201"/>
                  </a:lnTo>
                  <a:lnTo>
                    <a:pt x="292" y="194"/>
                  </a:lnTo>
                  <a:lnTo>
                    <a:pt x="270" y="173"/>
                  </a:lnTo>
                  <a:lnTo>
                    <a:pt x="284" y="173"/>
                  </a:lnTo>
                  <a:lnTo>
                    <a:pt x="247" y="86"/>
                  </a:lnTo>
                  <a:lnTo>
                    <a:pt x="184" y="67"/>
                  </a:lnTo>
                  <a:lnTo>
                    <a:pt x="148" y="0"/>
                  </a:lnTo>
                  <a:lnTo>
                    <a:pt x="0" y="38"/>
                  </a:lnTo>
                  <a:lnTo>
                    <a:pt x="6" y="50"/>
                  </a:lnTo>
                  <a:lnTo>
                    <a:pt x="7" y="63"/>
                  </a:lnTo>
                  <a:lnTo>
                    <a:pt x="11" y="75"/>
                  </a:lnTo>
                  <a:lnTo>
                    <a:pt x="23" y="79"/>
                  </a:lnTo>
                  <a:lnTo>
                    <a:pt x="31" y="84"/>
                  </a:lnTo>
                  <a:lnTo>
                    <a:pt x="36" y="98"/>
                  </a:lnTo>
                  <a:lnTo>
                    <a:pt x="50" y="107"/>
                  </a:lnTo>
                  <a:lnTo>
                    <a:pt x="57" y="117"/>
                  </a:lnTo>
                  <a:lnTo>
                    <a:pt x="67" y="121"/>
                  </a:lnTo>
                  <a:lnTo>
                    <a:pt x="71" y="117"/>
                  </a:lnTo>
                  <a:lnTo>
                    <a:pt x="78" y="125"/>
                  </a:lnTo>
                  <a:lnTo>
                    <a:pt x="78" y="132"/>
                  </a:lnTo>
                  <a:lnTo>
                    <a:pt x="75" y="138"/>
                  </a:lnTo>
                  <a:lnTo>
                    <a:pt x="71" y="150"/>
                  </a:lnTo>
                  <a:lnTo>
                    <a:pt x="71" y="165"/>
                  </a:lnTo>
                  <a:lnTo>
                    <a:pt x="59" y="253"/>
                  </a:lnTo>
                  <a:lnTo>
                    <a:pt x="80" y="271"/>
                  </a:lnTo>
                  <a:lnTo>
                    <a:pt x="82" y="282"/>
                  </a:lnTo>
                  <a:lnTo>
                    <a:pt x="78" y="292"/>
                  </a:lnTo>
                  <a:lnTo>
                    <a:pt x="57" y="297"/>
                  </a:lnTo>
                  <a:lnTo>
                    <a:pt x="50" y="317"/>
                  </a:lnTo>
                  <a:lnTo>
                    <a:pt x="40" y="334"/>
                  </a:lnTo>
                  <a:lnTo>
                    <a:pt x="34" y="345"/>
                  </a:lnTo>
                  <a:lnTo>
                    <a:pt x="132" y="530"/>
                  </a:lnTo>
                  <a:close/>
                </a:path>
              </a:pathLst>
            </a:custGeom>
            <a:solidFill>
              <a:srgbClr val="FFFF00"/>
            </a:solidFill>
            <a:ln w="9525">
              <a:solidFill>
                <a:schemeClr val="tx1"/>
              </a:solidFill>
              <a:round/>
              <a:headEnd/>
              <a:tailEnd/>
            </a:ln>
          </p:spPr>
          <p:txBody>
            <a:bodyPr/>
            <a:lstStyle/>
            <a:p>
              <a:endParaRPr lang="es-ES_tradnl" sz="1400"/>
            </a:p>
          </p:txBody>
        </p:sp>
        <p:sp>
          <p:nvSpPr>
            <p:cNvPr id="1199" name="Freeform 316"/>
            <p:cNvSpPr>
              <a:spLocks/>
            </p:cNvSpPr>
            <p:nvPr/>
          </p:nvSpPr>
          <p:spPr bwMode="auto">
            <a:xfrm>
              <a:off x="6423025" y="4183063"/>
              <a:ext cx="1103313" cy="1185862"/>
            </a:xfrm>
            <a:custGeom>
              <a:avLst/>
              <a:gdLst>
                <a:gd name="T0" fmla="*/ 357 w 611"/>
                <a:gd name="T1" fmla="*/ 714 h 805"/>
                <a:gd name="T2" fmla="*/ 258 w 611"/>
                <a:gd name="T3" fmla="*/ 628 h 805"/>
                <a:gd name="T4" fmla="*/ 108 w 611"/>
                <a:gd name="T5" fmla="*/ 655 h 805"/>
                <a:gd name="T6" fmla="*/ 114 w 611"/>
                <a:gd name="T7" fmla="*/ 638 h 805"/>
                <a:gd name="T8" fmla="*/ 102 w 611"/>
                <a:gd name="T9" fmla="*/ 626 h 805"/>
                <a:gd name="T10" fmla="*/ 102 w 611"/>
                <a:gd name="T11" fmla="*/ 580 h 805"/>
                <a:gd name="T12" fmla="*/ 110 w 611"/>
                <a:gd name="T13" fmla="*/ 563 h 805"/>
                <a:gd name="T14" fmla="*/ 96 w 611"/>
                <a:gd name="T15" fmla="*/ 544 h 805"/>
                <a:gd name="T16" fmla="*/ 77 w 611"/>
                <a:gd name="T17" fmla="*/ 528 h 805"/>
                <a:gd name="T18" fmla="*/ 116 w 611"/>
                <a:gd name="T19" fmla="*/ 503 h 805"/>
                <a:gd name="T20" fmla="*/ 50 w 611"/>
                <a:gd name="T21" fmla="*/ 357 h 805"/>
                <a:gd name="T22" fmla="*/ 4 w 611"/>
                <a:gd name="T23" fmla="*/ 365 h 805"/>
                <a:gd name="T24" fmla="*/ 45 w 611"/>
                <a:gd name="T25" fmla="*/ 290 h 805"/>
                <a:gd name="T26" fmla="*/ 137 w 611"/>
                <a:gd name="T27" fmla="*/ 206 h 805"/>
                <a:gd name="T28" fmla="*/ 137 w 611"/>
                <a:gd name="T29" fmla="*/ 85 h 805"/>
                <a:gd name="T30" fmla="*/ 160 w 611"/>
                <a:gd name="T31" fmla="*/ 2 h 805"/>
                <a:gd name="T32" fmla="*/ 250 w 611"/>
                <a:gd name="T33" fmla="*/ 6 h 805"/>
                <a:gd name="T34" fmla="*/ 367 w 611"/>
                <a:gd name="T35" fmla="*/ 31 h 805"/>
                <a:gd name="T36" fmla="*/ 400 w 611"/>
                <a:gd name="T37" fmla="*/ 156 h 805"/>
                <a:gd name="T38" fmla="*/ 547 w 611"/>
                <a:gd name="T39" fmla="*/ 331 h 805"/>
                <a:gd name="T40" fmla="*/ 519 w 611"/>
                <a:gd name="T41" fmla="*/ 380 h 805"/>
                <a:gd name="T42" fmla="*/ 544 w 611"/>
                <a:gd name="T43" fmla="*/ 572 h 805"/>
                <a:gd name="T44" fmla="*/ 588 w 611"/>
                <a:gd name="T45" fmla="*/ 580 h 805"/>
                <a:gd name="T46" fmla="*/ 588 w 611"/>
                <a:gd name="T47" fmla="*/ 597 h 805"/>
                <a:gd name="T48" fmla="*/ 603 w 611"/>
                <a:gd name="T49" fmla="*/ 605 h 805"/>
                <a:gd name="T50" fmla="*/ 592 w 611"/>
                <a:gd name="T51" fmla="*/ 620 h 805"/>
                <a:gd name="T52" fmla="*/ 586 w 611"/>
                <a:gd name="T53" fmla="*/ 663 h 805"/>
                <a:gd name="T54" fmla="*/ 609 w 611"/>
                <a:gd name="T55" fmla="*/ 682 h 805"/>
                <a:gd name="T56" fmla="*/ 593 w 611"/>
                <a:gd name="T57" fmla="*/ 699 h 805"/>
                <a:gd name="T58" fmla="*/ 576 w 611"/>
                <a:gd name="T59" fmla="*/ 712 h 805"/>
                <a:gd name="T60" fmla="*/ 576 w 611"/>
                <a:gd name="T61" fmla="*/ 728 h 805"/>
                <a:gd name="T62" fmla="*/ 559 w 611"/>
                <a:gd name="T63" fmla="*/ 739 h 805"/>
                <a:gd name="T64" fmla="*/ 551 w 611"/>
                <a:gd name="T65" fmla="*/ 751 h 805"/>
                <a:gd name="T66" fmla="*/ 540 w 611"/>
                <a:gd name="T67" fmla="*/ 762 h 805"/>
                <a:gd name="T68" fmla="*/ 526 w 611"/>
                <a:gd name="T69" fmla="*/ 764 h 805"/>
                <a:gd name="T70" fmla="*/ 522 w 611"/>
                <a:gd name="T71" fmla="*/ 772 h 805"/>
                <a:gd name="T72" fmla="*/ 507 w 611"/>
                <a:gd name="T73" fmla="*/ 778 h 805"/>
                <a:gd name="T74" fmla="*/ 507 w 611"/>
                <a:gd name="T75" fmla="*/ 793 h 805"/>
                <a:gd name="T76" fmla="*/ 486 w 611"/>
                <a:gd name="T77" fmla="*/ 801 h 805"/>
                <a:gd name="T78" fmla="*/ 461 w 611"/>
                <a:gd name="T79" fmla="*/ 801 h 805"/>
                <a:gd name="T80" fmla="*/ 394 w 611"/>
                <a:gd name="T81" fmla="*/ 801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1" h="805">
                  <a:moveTo>
                    <a:pt x="394" y="801"/>
                  </a:moveTo>
                  <a:lnTo>
                    <a:pt x="357" y="714"/>
                  </a:lnTo>
                  <a:lnTo>
                    <a:pt x="294" y="695"/>
                  </a:lnTo>
                  <a:lnTo>
                    <a:pt x="258" y="628"/>
                  </a:lnTo>
                  <a:lnTo>
                    <a:pt x="110" y="666"/>
                  </a:lnTo>
                  <a:lnTo>
                    <a:pt x="108" y="655"/>
                  </a:lnTo>
                  <a:lnTo>
                    <a:pt x="108" y="643"/>
                  </a:lnTo>
                  <a:lnTo>
                    <a:pt x="114" y="638"/>
                  </a:lnTo>
                  <a:lnTo>
                    <a:pt x="110" y="632"/>
                  </a:lnTo>
                  <a:lnTo>
                    <a:pt x="102" y="626"/>
                  </a:lnTo>
                  <a:lnTo>
                    <a:pt x="102" y="601"/>
                  </a:lnTo>
                  <a:lnTo>
                    <a:pt x="102" y="580"/>
                  </a:lnTo>
                  <a:lnTo>
                    <a:pt x="108" y="572"/>
                  </a:lnTo>
                  <a:lnTo>
                    <a:pt x="110" y="563"/>
                  </a:lnTo>
                  <a:lnTo>
                    <a:pt x="106" y="549"/>
                  </a:lnTo>
                  <a:lnTo>
                    <a:pt x="96" y="544"/>
                  </a:lnTo>
                  <a:lnTo>
                    <a:pt x="89" y="536"/>
                  </a:lnTo>
                  <a:lnTo>
                    <a:pt x="77" y="528"/>
                  </a:lnTo>
                  <a:lnTo>
                    <a:pt x="73" y="524"/>
                  </a:lnTo>
                  <a:lnTo>
                    <a:pt x="116" y="503"/>
                  </a:lnTo>
                  <a:lnTo>
                    <a:pt x="64" y="363"/>
                  </a:lnTo>
                  <a:lnTo>
                    <a:pt x="50" y="357"/>
                  </a:lnTo>
                  <a:lnTo>
                    <a:pt x="45" y="342"/>
                  </a:lnTo>
                  <a:lnTo>
                    <a:pt x="4" y="365"/>
                  </a:lnTo>
                  <a:lnTo>
                    <a:pt x="0" y="350"/>
                  </a:lnTo>
                  <a:lnTo>
                    <a:pt x="45" y="290"/>
                  </a:lnTo>
                  <a:lnTo>
                    <a:pt x="71" y="225"/>
                  </a:lnTo>
                  <a:lnTo>
                    <a:pt x="137" y="206"/>
                  </a:lnTo>
                  <a:lnTo>
                    <a:pt x="116" y="100"/>
                  </a:lnTo>
                  <a:lnTo>
                    <a:pt x="137" y="85"/>
                  </a:lnTo>
                  <a:lnTo>
                    <a:pt x="119" y="48"/>
                  </a:lnTo>
                  <a:lnTo>
                    <a:pt x="160" y="2"/>
                  </a:lnTo>
                  <a:lnTo>
                    <a:pt x="202" y="0"/>
                  </a:lnTo>
                  <a:lnTo>
                    <a:pt x="250" y="6"/>
                  </a:lnTo>
                  <a:lnTo>
                    <a:pt x="307" y="16"/>
                  </a:lnTo>
                  <a:lnTo>
                    <a:pt x="367" y="31"/>
                  </a:lnTo>
                  <a:lnTo>
                    <a:pt x="400" y="48"/>
                  </a:lnTo>
                  <a:lnTo>
                    <a:pt x="400" y="156"/>
                  </a:lnTo>
                  <a:lnTo>
                    <a:pt x="446" y="292"/>
                  </a:lnTo>
                  <a:lnTo>
                    <a:pt x="547" y="331"/>
                  </a:lnTo>
                  <a:lnTo>
                    <a:pt x="544" y="373"/>
                  </a:lnTo>
                  <a:lnTo>
                    <a:pt x="519" y="380"/>
                  </a:lnTo>
                  <a:lnTo>
                    <a:pt x="488" y="544"/>
                  </a:lnTo>
                  <a:lnTo>
                    <a:pt x="544" y="572"/>
                  </a:lnTo>
                  <a:lnTo>
                    <a:pt x="590" y="572"/>
                  </a:lnTo>
                  <a:lnTo>
                    <a:pt x="588" y="580"/>
                  </a:lnTo>
                  <a:lnTo>
                    <a:pt x="584" y="590"/>
                  </a:lnTo>
                  <a:lnTo>
                    <a:pt x="588" y="597"/>
                  </a:lnTo>
                  <a:lnTo>
                    <a:pt x="597" y="597"/>
                  </a:lnTo>
                  <a:lnTo>
                    <a:pt x="603" y="605"/>
                  </a:lnTo>
                  <a:lnTo>
                    <a:pt x="603" y="616"/>
                  </a:lnTo>
                  <a:lnTo>
                    <a:pt x="592" y="620"/>
                  </a:lnTo>
                  <a:lnTo>
                    <a:pt x="592" y="630"/>
                  </a:lnTo>
                  <a:lnTo>
                    <a:pt x="586" y="663"/>
                  </a:lnTo>
                  <a:lnTo>
                    <a:pt x="611" y="672"/>
                  </a:lnTo>
                  <a:lnTo>
                    <a:pt x="609" y="682"/>
                  </a:lnTo>
                  <a:lnTo>
                    <a:pt x="601" y="695"/>
                  </a:lnTo>
                  <a:lnTo>
                    <a:pt x="593" y="699"/>
                  </a:lnTo>
                  <a:lnTo>
                    <a:pt x="586" y="705"/>
                  </a:lnTo>
                  <a:lnTo>
                    <a:pt x="576" y="712"/>
                  </a:lnTo>
                  <a:lnTo>
                    <a:pt x="586" y="718"/>
                  </a:lnTo>
                  <a:lnTo>
                    <a:pt x="576" y="728"/>
                  </a:lnTo>
                  <a:lnTo>
                    <a:pt x="568" y="735"/>
                  </a:lnTo>
                  <a:lnTo>
                    <a:pt x="559" y="739"/>
                  </a:lnTo>
                  <a:lnTo>
                    <a:pt x="559" y="747"/>
                  </a:lnTo>
                  <a:lnTo>
                    <a:pt x="551" y="751"/>
                  </a:lnTo>
                  <a:lnTo>
                    <a:pt x="545" y="760"/>
                  </a:lnTo>
                  <a:lnTo>
                    <a:pt x="540" y="762"/>
                  </a:lnTo>
                  <a:lnTo>
                    <a:pt x="530" y="760"/>
                  </a:lnTo>
                  <a:lnTo>
                    <a:pt x="526" y="764"/>
                  </a:lnTo>
                  <a:lnTo>
                    <a:pt x="526" y="770"/>
                  </a:lnTo>
                  <a:lnTo>
                    <a:pt x="522" y="772"/>
                  </a:lnTo>
                  <a:lnTo>
                    <a:pt x="515" y="772"/>
                  </a:lnTo>
                  <a:lnTo>
                    <a:pt x="507" y="778"/>
                  </a:lnTo>
                  <a:lnTo>
                    <a:pt x="507" y="783"/>
                  </a:lnTo>
                  <a:lnTo>
                    <a:pt x="507" y="793"/>
                  </a:lnTo>
                  <a:lnTo>
                    <a:pt x="503" y="801"/>
                  </a:lnTo>
                  <a:lnTo>
                    <a:pt x="486" y="801"/>
                  </a:lnTo>
                  <a:lnTo>
                    <a:pt x="474" y="805"/>
                  </a:lnTo>
                  <a:lnTo>
                    <a:pt x="461" y="801"/>
                  </a:lnTo>
                  <a:lnTo>
                    <a:pt x="453" y="801"/>
                  </a:lnTo>
                  <a:lnTo>
                    <a:pt x="394" y="801"/>
                  </a:lnTo>
                  <a:close/>
                </a:path>
              </a:pathLst>
            </a:custGeom>
            <a:solidFill>
              <a:srgbClr val="FFFF00"/>
            </a:solidFill>
            <a:ln w="9525">
              <a:solidFill>
                <a:schemeClr val="tx1"/>
              </a:solidFill>
              <a:round/>
              <a:headEnd/>
              <a:tailEnd/>
            </a:ln>
          </p:spPr>
          <p:txBody>
            <a:bodyPr/>
            <a:lstStyle/>
            <a:p>
              <a:endParaRPr lang="es-ES_tradnl" sz="1400"/>
            </a:p>
          </p:txBody>
        </p:sp>
        <p:sp>
          <p:nvSpPr>
            <p:cNvPr id="1200" name="Freeform 317"/>
            <p:cNvSpPr>
              <a:spLocks/>
            </p:cNvSpPr>
            <p:nvPr/>
          </p:nvSpPr>
          <p:spPr bwMode="auto">
            <a:xfrm>
              <a:off x="7151688" y="4214813"/>
              <a:ext cx="989012" cy="1092200"/>
            </a:xfrm>
            <a:custGeom>
              <a:avLst/>
              <a:gdLst>
                <a:gd name="T0" fmla="*/ 209 w 548"/>
                <a:gd name="T1" fmla="*/ 662 h 740"/>
                <a:gd name="T2" fmla="*/ 186 w 548"/>
                <a:gd name="T3" fmla="*/ 643 h 740"/>
                <a:gd name="T4" fmla="*/ 192 w 548"/>
                <a:gd name="T5" fmla="*/ 600 h 740"/>
                <a:gd name="T6" fmla="*/ 203 w 548"/>
                <a:gd name="T7" fmla="*/ 585 h 740"/>
                <a:gd name="T8" fmla="*/ 188 w 548"/>
                <a:gd name="T9" fmla="*/ 577 h 740"/>
                <a:gd name="T10" fmla="*/ 188 w 548"/>
                <a:gd name="T11" fmla="*/ 560 h 740"/>
                <a:gd name="T12" fmla="*/ 144 w 548"/>
                <a:gd name="T13" fmla="*/ 552 h 740"/>
                <a:gd name="T14" fmla="*/ 119 w 548"/>
                <a:gd name="T15" fmla="*/ 360 h 740"/>
                <a:gd name="T16" fmla="*/ 147 w 548"/>
                <a:gd name="T17" fmla="*/ 311 h 740"/>
                <a:gd name="T18" fmla="*/ 0 w 548"/>
                <a:gd name="T19" fmla="*/ 136 h 740"/>
                <a:gd name="T20" fmla="*/ 25 w 548"/>
                <a:gd name="T21" fmla="*/ 40 h 740"/>
                <a:gd name="T22" fmla="*/ 138 w 548"/>
                <a:gd name="T23" fmla="*/ 65 h 740"/>
                <a:gd name="T24" fmla="*/ 266 w 548"/>
                <a:gd name="T25" fmla="*/ 28 h 740"/>
                <a:gd name="T26" fmla="*/ 341 w 548"/>
                <a:gd name="T27" fmla="*/ 7 h 740"/>
                <a:gd name="T28" fmla="*/ 399 w 548"/>
                <a:gd name="T29" fmla="*/ 0 h 740"/>
                <a:gd name="T30" fmla="*/ 408 w 548"/>
                <a:gd name="T31" fmla="*/ 103 h 740"/>
                <a:gd name="T32" fmla="*/ 428 w 548"/>
                <a:gd name="T33" fmla="*/ 132 h 740"/>
                <a:gd name="T34" fmla="*/ 445 w 548"/>
                <a:gd name="T35" fmla="*/ 149 h 740"/>
                <a:gd name="T36" fmla="*/ 458 w 548"/>
                <a:gd name="T37" fmla="*/ 172 h 740"/>
                <a:gd name="T38" fmla="*/ 462 w 548"/>
                <a:gd name="T39" fmla="*/ 216 h 740"/>
                <a:gd name="T40" fmla="*/ 458 w 548"/>
                <a:gd name="T41" fmla="*/ 240 h 740"/>
                <a:gd name="T42" fmla="*/ 458 w 548"/>
                <a:gd name="T43" fmla="*/ 259 h 740"/>
                <a:gd name="T44" fmla="*/ 462 w 548"/>
                <a:gd name="T45" fmla="*/ 280 h 740"/>
                <a:gd name="T46" fmla="*/ 453 w 548"/>
                <a:gd name="T47" fmla="*/ 289 h 740"/>
                <a:gd name="T48" fmla="*/ 464 w 548"/>
                <a:gd name="T49" fmla="*/ 318 h 740"/>
                <a:gd name="T50" fmla="*/ 462 w 548"/>
                <a:gd name="T51" fmla="*/ 351 h 740"/>
                <a:gd name="T52" fmla="*/ 458 w 548"/>
                <a:gd name="T53" fmla="*/ 391 h 740"/>
                <a:gd name="T54" fmla="*/ 466 w 548"/>
                <a:gd name="T55" fmla="*/ 418 h 740"/>
                <a:gd name="T56" fmla="*/ 493 w 548"/>
                <a:gd name="T57" fmla="*/ 445 h 740"/>
                <a:gd name="T58" fmla="*/ 548 w 548"/>
                <a:gd name="T59" fmla="*/ 522 h 740"/>
                <a:gd name="T60" fmla="*/ 512 w 548"/>
                <a:gd name="T61" fmla="*/ 533 h 740"/>
                <a:gd name="T62" fmla="*/ 343 w 548"/>
                <a:gd name="T63" fmla="*/ 631 h 740"/>
                <a:gd name="T64" fmla="*/ 345 w 548"/>
                <a:gd name="T65" fmla="*/ 74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8" h="740">
                  <a:moveTo>
                    <a:pt x="345" y="740"/>
                  </a:moveTo>
                  <a:lnTo>
                    <a:pt x="209" y="662"/>
                  </a:lnTo>
                  <a:lnTo>
                    <a:pt x="211" y="652"/>
                  </a:lnTo>
                  <a:lnTo>
                    <a:pt x="186" y="643"/>
                  </a:lnTo>
                  <a:lnTo>
                    <a:pt x="192" y="610"/>
                  </a:lnTo>
                  <a:lnTo>
                    <a:pt x="192" y="600"/>
                  </a:lnTo>
                  <a:lnTo>
                    <a:pt x="203" y="596"/>
                  </a:lnTo>
                  <a:lnTo>
                    <a:pt x="203" y="585"/>
                  </a:lnTo>
                  <a:lnTo>
                    <a:pt x="197" y="577"/>
                  </a:lnTo>
                  <a:lnTo>
                    <a:pt x="188" y="577"/>
                  </a:lnTo>
                  <a:lnTo>
                    <a:pt x="184" y="570"/>
                  </a:lnTo>
                  <a:lnTo>
                    <a:pt x="188" y="560"/>
                  </a:lnTo>
                  <a:lnTo>
                    <a:pt x="190" y="552"/>
                  </a:lnTo>
                  <a:lnTo>
                    <a:pt x="144" y="552"/>
                  </a:lnTo>
                  <a:lnTo>
                    <a:pt x="88" y="524"/>
                  </a:lnTo>
                  <a:lnTo>
                    <a:pt x="119" y="360"/>
                  </a:lnTo>
                  <a:lnTo>
                    <a:pt x="144" y="353"/>
                  </a:lnTo>
                  <a:lnTo>
                    <a:pt x="147" y="311"/>
                  </a:lnTo>
                  <a:lnTo>
                    <a:pt x="46" y="272"/>
                  </a:lnTo>
                  <a:lnTo>
                    <a:pt x="0" y="136"/>
                  </a:lnTo>
                  <a:lnTo>
                    <a:pt x="0" y="28"/>
                  </a:lnTo>
                  <a:lnTo>
                    <a:pt x="25" y="40"/>
                  </a:lnTo>
                  <a:lnTo>
                    <a:pt x="115" y="69"/>
                  </a:lnTo>
                  <a:lnTo>
                    <a:pt x="138" y="65"/>
                  </a:lnTo>
                  <a:lnTo>
                    <a:pt x="186" y="51"/>
                  </a:lnTo>
                  <a:lnTo>
                    <a:pt x="266" y="28"/>
                  </a:lnTo>
                  <a:lnTo>
                    <a:pt x="299" y="7"/>
                  </a:lnTo>
                  <a:lnTo>
                    <a:pt x="341" y="7"/>
                  </a:lnTo>
                  <a:lnTo>
                    <a:pt x="376" y="7"/>
                  </a:lnTo>
                  <a:lnTo>
                    <a:pt x="399" y="0"/>
                  </a:lnTo>
                  <a:lnTo>
                    <a:pt x="406" y="3"/>
                  </a:lnTo>
                  <a:lnTo>
                    <a:pt x="408" y="103"/>
                  </a:lnTo>
                  <a:lnTo>
                    <a:pt x="422" y="130"/>
                  </a:lnTo>
                  <a:lnTo>
                    <a:pt x="428" y="132"/>
                  </a:lnTo>
                  <a:lnTo>
                    <a:pt x="437" y="142"/>
                  </a:lnTo>
                  <a:lnTo>
                    <a:pt x="445" y="149"/>
                  </a:lnTo>
                  <a:lnTo>
                    <a:pt x="451" y="163"/>
                  </a:lnTo>
                  <a:lnTo>
                    <a:pt x="458" y="172"/>
                  </a:lnTo>
                  <a:lnTo>
                    <a:pt x="460" y="193"/>
                  </a:lnTo>
                  <a:lnTo>
                    <a:pt x="462" y="216"/>
                  </a:lnTo>
                  <a:lnTo>
                    <a:pt x="462" y="228"/>
                  </a:lnTo>
                  <a:lnTo>
                    <a:pt x="458" y="240"/>
                  </a:lnTo>
                  <a:lnTo>
                    <a:pt x="456" y="251"/>
                  </a:lnTo>
                  <a:lnTo>
                    <a:pt x="458" y="259"/>
                  </a:lnTo>
                  <a:lnTo>
                    <a:pt x="462" y="274"/>
                  </a:lnTo>
                  <a:lnTo>
                    <a:pt x="462" y="280"/>
                  </a:lnTo>
                  <a:lnTo>
                    <a:pt x="454" y="286"/>
                  </a:lnTo>
                  <a:lnTo>
                    <a:pt x="453" y="289"/>
                  </a:lnTo>
                  <a:lnTo>
                    <a:pt x="458" y="312"/>
                  </a:lnTo>
                  <a:lnTo>
                    <a:pt x="464" y="318"/>
                  </a:lnTo>
                  <a:lnTo>
                    <a:pt x="468" y="335"/>
                  </a:lnTo>
                  <a:lnTo>
                    <a:pt x="462" y="351"/>
                  </a:lnTo>
                  <a:lnTo>
                    <a:pt x="456" y="372"/>
                  </a:lnTo>
                  <a:lnTo>
                    <a:pt x="458" y="391"/>
                  </a:lnTo>
                  <a:lnTo>
                    <a:pt x="466" y="406"/>
                  </a:lnTo>
                  <a:lnTo>
                    <a:pt x="466" y="418"/>
                  </a:lnTo>
                  <a:lnTo>
                    <a:pt x="466" y="433"/>
                  </a:lnTo>
                  <a:lnTo>
                    <a:pt x="493" y="445"/>
                  </a:lnTo>
                  <a:lnTo>
                    <a:pt x="537" y="483"/>
                  </a:lnTo>
                  <a:lnTo>
                    <a:pt x="548" y="522"/>
                  </a:lnTo>
                  <a:lnTo>
                    <a:pt x="529" y="533"/>
                  </a:lnTo>
                  <a:lnTo>
                    <a:pt x="512" y="533"/>
                  </a:lnTo>
                  <a:lnTo>
                    <a:pt x="451" y="570"/>
                  </a:lnTo>
                  <a:lnTo>
                    <a:pt x="343" y="631"/>
                  </a:lnTo>
                  <a:lnTo>
                    <a:pt x="387" y="710"/>
                  </a:lnTo>
                  <a:lnTo>
                    <a:pt x="345" y="740"/>
                  </a:lnTo>
                  <a:close/>
                </a:path>
              </a:pathLst>
            </a:custGeom>
            <a:solidFill>
              <a:srgbClr val="FFFF00"/>
            </a:solidFill>
            <a:ln w="9525">
              <a:solidFill>
                <a:srgbClr val="000000"/>
              </a:solidFill>
              <a:round/>
              <a:headEnd/>
              <a:tailEnd/>
            </a:ln>
          </p:spPr>
          <p:txBody>
            <a:bodyPr/>
            <a:lstStyle/>
            <a:p>
              <a:endParaRPr lang="es-ES_tradnl" sz="1400">
                <a:solidFill>
                  <a:srgbClr val="00823B"/>
                </a:solidFill>
              </a:endParaRPr>
            </a:p>
          </p:txBody>
        </p:sp>
        <p:sp>
          <p:nvSpPr>
            <p:cNvPr id="1201" name="Freeform 318"/>
            <p:cNvSpPr>
              <a:spLocks/>
            </p:cNvSpPr>
            <p:nvPr/>
          </p:nvSpPr>
          <p:spPr bwMode="auto">
            <a:xfrm>
              <a:off x="7874000" y="4221163"/>
              <a:ext cx="604838" cy="784225"/>
            </a:xfrm>
            <a:custGeom>
              <a:avLst/>
              <a:gdLst>
                <a:gd name="T0" fmla="*/ 142 w 336"/>
                <a:gd name="T1" fmla="*/ 519 h 530"/>
                <a:gd name="T2" fmla="*/ 131 w 336"/>
                <a:gd name="T3" fmla="*/ 480 h 530"/>
                <a:gd name="T4" fmla="*/ 87 w 336"/>
                <a:gd name="T5" fmla="*/ 442 h 530"/>
                <a:gd name="T6" fmla="*/ 60 w 336"/>
                <a:gd name="T7" fmla="*/ 430 h 530"/>
                <a:gd name="T8" fmla="*/ 60 w 336"/>
                <a:gd name="T9" fmla="*/ 415 h 530"/>
                <a:gd name="T10" fmla="*/ 60 w 336"/>
                <a:gd name="T11" fmla="*/ 403 h 530"/>
                <a:gd name="T12" fmla="*/ 52 w 336"/>
                <a:gd name="T13" fmla="*/ 388 h 530"/>
                <a:gd name="T14" fmla="*/ 50 w 336"/>
                <a:gd name="T15" fmla="*/ 369 h 530"/>
                <a:gd name="T16" fmla="*/ 56 w 336"/>
                <a:gd name="T17" fmla="*/ 348 h 530"/>
                <a:gd name="T18" fmla="*/ 62 w 336"/>
                <a:gd name="T19" fmla="*/ 332 h 530"/>
                <a:gd name="T20" fmla="*/ 58 w 336"/>
                <a:gd name="T21" fmla="*/ 315 h 530"/>
                <a:gd name="T22" fmla="*/ 52 w 336"/>
                <a:gd name="T23" fmla="*/ 309 h 530"/>
                <a:gd name="T24" fmla="*/ 47 w 336"/>
                <a:gd name="T25" fmla="*/ 286 h 530"/>
                <a:gd name="T26" fmla="*/ 48 w 336"/>
                <a:gd name="T27" fmla="*/ 283 h 530"/>
                <a:gd name="T28" fmla="*/ 56 w 336"/>
                <a:gd name="T29" fmla="*/ 277 h 530"/>
                <a:gd name="T30" fmla="*/ 56 w 336"/>
                <a:gd name="T31" fmla="*/ 271 h 530"/>
                <a:gd name="T32" fmla="*/ 52 w 336"/>
                <a:gd name="T33" fmla="*/ 256 h 530"/>
                <a:gd name="T34" fmla="*/ 50 w 336"/>
                <a:gd name="T35" fmla="*/ 248 h 530"/>
                <a:gd name="T36" fmla="*/ 52 w 336"/>
                <a:gd name="T37" fmla="*/ 237 h 530"/>
                <a:gd name="T38" fmla="*/ 56 w 336"/>
                <a:gd name="T39" fmla="*/ 225 h 530"/>
                <a:gd name="T40" fmla="*/ 56 w 336"/>
                <a:gd name="T41" fmla="*/ 213 h 530"/>
                <a:gd name="T42" fmla="*/ 54 w 336"/>
                <a:gd name="T43" fmla="*/ 190 h 530"/>
                <a:gd name="T44" fmla="*/ 52 w 336"/>
                <a:gd name="T45" fmla="*/ 169 h 530"/>
                <a:gd name="T46" fmla="*/ 45 w 336"/>
                <a:gd name="T47" fmla="*/ 160 h 530"/>
                <a:gd name="T48" fmla="*/ 39 w 336"/>
                <a:gd name="T49" fmla="*/ 146 h 530"/>
                <a:gd name="T50" fmla="*/ 31 w 336"/>
                <a:gd name="T51" fmla="*/ 139 h 530"/>
                <a:gd name="T52" fmla="*/ 22 w 336"/>
                <a:gd name="T53" fmla="*/ 129 h 530"/>
                <a:gd name="T54" fmla="*/ 16 w 336"/>
                <a:gd name="T55" fmla="*/ 127 h 530"/>
                <a:gd name="T56" fmla="*/ 2 w 336"/>
                <a:gd name="T57" fmla="*/ 100 h 530"/>
                <a:gd name="T58" fmla="*/ 0 w 336"/>
                <a:gd name="T59" fmla="*/ 0 h 530"/>
                <a:gd name="T60" fmla="*/ 329 w 336"/>
                <a:gd name="T61" fmla="*/ 175 h 530"/>
                <a:gd name="T62" fmla="*/ 336 w 336"/>
                <a:gd name="T63" fmla="*/ 244 h 530"/>
                <a:gd name="T64" fmla="*/ 263 w 336"/>
                <a:gd name="T65" fmla="*/ 338 h 530"/>
                <a:gd name="T66" fmla="*/ 267 w 336"/>
                <a:gd name="T67" fmla="*/ 365 h 530"/>
                <a:gd name="T68" fmla="*/ 225 w 336"/>
                <a:gd name="T69" fmla="*/ 494 h 530"/>
                <a:gd name="T70" fmla="*/ 214 w 336"/>
                <a:gd name="T71" fmla="*/ 515 h 530"/>
                <a:gd name="T72" fmla="*/ 198 w 336"/>
                <a:gd name="T73" fmla="*/ 528 h 530"/>
                <a:gd name="T74" fmla="*/ 183 w 336"/>
                <a:gd name="T75" fmla="*/ 530 h 530"/>
                <a:gd name="T76" fmla="*/ 173 w 336"/>
                <a:gd name="T77" fmla="*/ 530 h 530"/>
                <a:gd name="T78" fmla="*/ 142 w 336"/>
                <a:gd name="T79" fmla="*/ 519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6" h="530">
                  <a:moveTo>
                    <a:pt x="142" y="519"/>
                  </a:moveTo>
                  <a:lnTo>
                    <a:pt x="131" y="480"/>
                  </a:lnTo>
                  <a:lnTo>
                    <a:pt x="87" y="442"/>
                  </a:lnTo>
                  <a:lnTo>
                    <a:pt x="60" y="430"/>
                  </a:lnTo>
                  <a:lnTo>
                    <a:pt x="60" y="415"/>
                  </a:lnTo>
                  <a:lnTo>
                    <a:pt x="60" y="403"/>
                  </a:lnTo>
                  <a:lnTo>
                    <a:pt x="52" y="388"/>
                  </a:lnTo>
                  <a:lnTo>
                    <a:pt x="50" y="369"/>
                  </a:lnTo>
                  <a:lnTo>
                    <a:pt x="56" y="348"/>
                  </a:lnTo>
                  <a:lnTo>
                    <a:pt x="62" y="332"/>
                  </a:lnTo>
                  <a:lnTo>
                    <a:pt x="58" y="315"/>
                  </a:lnTo>
                  <a:lnTo>
                    <a:pt x="52" y="309"/>
                  </a:lnTo>
                  <a:lnTo>
                    <a:pt x="47" y="286"/>
                  </a:lnTo>
                  <a:lnTo>
                    <a:pt x="48" y="283"/>
                  </a:lnTo>
                  <a:lnTo>
                    <a:pt x="56" y="277"/>
                  </a:lnTo>
                  <a:lnTo>
                    <a:pt x="56" y="271"/>
                  </a:lnTo>
                  <a:lnTo>
                    <a:pt x="52" y="256"/>
                  </a:lnTo>
                  <a:lnTo>
                    <a:pt x="50" y="248"/>
                  </a:lnTo>
                  <a:lnTo>
                    <a:pt x="52" y="237"/>
                  </a:lnTo>
                  <a:lnTo>
                    <a:pt x="56" y="225"/>
                  </a:lnTo>
                  <a:lnTo>
                    <a:pt x="56" y="213"/>
                  </a:lnTo>
                  <a:lnTo>
                    <a:pt x="54" y="190"/>
                  </a:lnTo>
                  <a:lnTo>
                    <a:pt x="52" y="169"/>
                  </a:lnTo>
                  <a:lnTo>
                    <a:pt x="45" y="160"/>
                  </a:lnTo>
                  <a:lnTo>
                    <a:pt x="39" y="146"/>
                  </a:lnTo>
                  <a:lnTo>
                    <a:pt x="31" y="139"/>
                  </a:lnTo>
                  <a:lnTo>
                    <a:pt x="22" y="129"/>
                  </a:lnTo>
                  <a:lnTo>
                    <a:pt x="16" y="127"/>
                  </a:lnTo>
                  <a:lnTo>
                    <a:pt x="2" y="100"/>
                  </a:lnTo>
                  <a:lnTo>
                    <a:pt x="0" y="0"/>
                  </a:lnTo>
                  <a:lnTo>
                    <a:pt x="329" y="175"/>
                  </a:lnTo>
                  <a:lnTo>
                    <a:pt x="336" y="244"/>
                  </a:lnTo>
                  <a:lnTo>
                    <a:pt x="263" y="338"/>
                  </a:lnTo>
                  <a:lnTo>
                    <a:pt x="267" y="365"/>
                  </a:lnTo>
                  <a:lnTo>
                    <a:pt x="225" y="494"/>
                  </a:lnTo>
                  <a:lnTo>
                    <a:pt x="214" y="515"/>
                  </a:lnTo>
                  <a:lnTo>
                    <a:pt x="198" y="528"/>
                  </a:lnTo>
                  <a:lnTo>
                    <a:pt x="183" y="530"/>
                  </a:lnTo>
                  <a:lnTo>
                    <a:pt x="173" y="530"/>
                  </a:lnTo>
                  <a:lnTo>
                    <a:pt x="142" y="519"/>
                  </a:lnTo>
                  <a:close/>
                </a:path>
              </a:pathLst>
            </a:custGeom>
            <a:solidFill>
              <a:srgbClr val="FFFF00"/>
            </a:solidFill>
            <a:ln w="9525">
              <a:solidFill>
                <a:srgbClr val="000000"/>
              </a:solidFill>
              <a:round/>
              <a:headEnd/>
              <a:tailEnd/>
            </a:ln>
          </p:spPr>
          <p:txBody>
            <a:bodyPr/>
            <a:lstStyle/>
            <a:p>
              <a:endParaRPr lang="es-ES_tradnl" sz="1400"/>
            </a:p>
          </p:txBody>
        </p:sp>
        <p:sp>
          <p:nvSpPr>
            <p:cNvPr id="1202" name="Freeform 319"/>
            <p:cNvSpPr>
              <a:spLocks/>
            </p:cNvSpPr>
            <p:nvPr/>
          </p:nvSpPr>
          <p:spPr bwMode="auto">
            <a:xfrm>
              <a:off x="7732713" y="4989513"/>
              <a:ext cx="588962" cy="533400"/>
            </a:xfrm>
            <a:custGeom>
              <a:avLst/>
              <a:gdLst>
                <a:gd name="T0" fmla="*/ 148 w 326"/>
                <a:gd name="T1" fmla="*/ 361 h 363"/>
                <a:gd name="T2" fmla="*/ 84 w 326"/>
                <a:gd name="T3" fmla="*/ 327 h 363"/>
                <a:gd name="T4" fmla="*/ 0 w 326"/>
                <a:gd name="T5" fmla="*/ 277 h 363"/>
                <a:gd name="T6" fmla="*/ 23 w 326"/>
                <a:gd name="T7" fmla="*/ 213 h 363"/>
                <a:gd name="T8" fmla="*/ 65 w 326"/>
                <a:gd name="T9" fmla="*/ 183 h 363"/>
                <a:gd name="T10" fmla="*/ 21 w 326"/>
                <a:gd name="T11" fmla="*/ 104 h 363"/>
                <a:gd name="T12" fmla="*/ 129 w 326"/>
                <a:gd name="T13" fmla="*/ 43 h 363"/>
                <a:gd name="T14" fmla="*/ 190 w 326"/>
                <a:gd name="T15" fmla="*/ 6 h 363"/>
                <a:gd name="T16" fmla="*/ 196 w 326"/>
                <a:gd name="T17" fmla="*/ 14 h 363"/>
                <a:gd name="T18" fmla="*/ 223 w 326"/>
                <a:gd name="T19" fmla="*/ 0 h 363"/>
                <a:gd name="T20" fmla="*/ 236 w 326"/>
                <a:gd name="T21" fmla="*/ 0 h 363"/>
                <a:gd name="T22" fmla="*/ 257 w 326"/>
                <a:gd name="T23" fmla="*/ 14 h 363"/>
                <a:gd name="T24" fmla="*/ 263 w 326"/>
                <a:gd name="T25" fmla="*/ 31 h 363"/>
                <a:gd name="T26" fmla="*/ 250 w 326"/>
                <a:gd name="T27" fmla="*/ 71 h 363"/>
                <a:gd name="T28" fmla="*/ 242 w 326"/>
                <a:gd name="T29" fmla="*/ 81 h 363"/>
                <a:gd name="T30" fmla="*/ 232 w 326"/>
                <a:gd name="T31" fmla="*/ 85 h 363"/>
                <a:gd name="T32" fmla="*/ 230 w 326"/>
                <a:gd name="T33" fmla="*/ 89 h 363"/>
                <a:gd name="T34" fmla="*/ 230 w 326"/>
                <a:gd name="T35" fmla="*/ 98 h 363"/>
                <a:gd name="T36" fmla="*/ 246 w 326"/>
                <a:gd name="T37" fmla="*/ 123 h 363"/>
                <a:gd name="T38" fmla="*/ 248 w 326"/>
                <a:gd name="T39" fmla="*/ 139 h 363"/>
                <a:gd name="T40" fmla="*/ 251 w 326"/>
                <a:gd name="T41" fmla="*/ 142 h 363"/>
                <a:gd name="T42" fmla="*/ 274 w 326"/>
                <a:gd name="T43" fmla="*/ 131 h 363"/>
                <a:gd name="T44" fmla="*/ 296 w 326"/>
                <a:gd name="T45" fmla="*/ 162 h 363"/>
                <a:gd name="T46" fmla="*/ 322 w 326"/>
                <a:gd name="T47" fmla="*/ 211 h 363"/>
                <a:gd name="T48" fmla="*/ 326 w 326"/>
                <a:gd name="T49" fmla="*/ 235 h 363"/>
                <a:gd name="T50" fmla="*/ 319 w 326"/>
                <a:gd name="T51" fmla="*/ 246 h 363"/>
                <a:gd name="T52" fmla="*/ 303 w 326"/>
                <a:gd name="T53" fmla="*/ 248 h 363"/>
                <a:gd name="T54" fmla="*/ 299 w 326"/>
                <a:gd name="T55" fmla="*/ 250 h 363"/>
                <a:gd name="T56" fmla="*/ 299 w 326"/>
                <a:gd name="T57" fmla="*/ 259 h 363"/>
                <a:gd name="T58" fmla="*/ 292 w 326"/>
                <a:gd name="T59" fmla="*/ 269 h 363"/>
                <a:gd name="T60" fmla="*/ 276 w 326"/>
                <a:gd name="T61" fmla="*/ 279 h 363"/>
                <a:gd name="T62" fmla="*/ 253 w 326"/>
                <a:gd name="T63" fmla="*/ 296 h 363"/>
                <a:gd name="T64" fmla="*/ 246 w 326"/>
                <a:gd name="T65" fmla="*/ 306 h 363"/>
                <a:gd name="T66" fmla="*/ 232 w 326"/>
                <a:gd name="T67" fmla="*/ 319 h 363"/>
                <a:gd name="T68" fmla="*/ 215 w 326"/>
                <a:gd name="T69" fmla="*/ 319 h 363"/>
                <a:gd name="T70" fmla="*/ 205 w 326"/>
                <a:gd name="T71" fmla="*/ 317 h 363"/>
                <a:gd name="T72" fmla="*/ 200 w 326"/>
                <a:gd name="T73" fmla="*/ 317 h 363"/>
                <a:gd name="T74" fmla="*/ 200 w 326"/>
                <a:gd name="T75" fmla="*/ 329 h 363"/>
                <a:gd name="T76" fmla="*/ 194 w 326"/>
                <a:gd name="T77" fmla="*/ 340 h 363"/>
                <a:gd name="T78" fmla="*/ 177 w 326"/>
                <a:gd name="T79" fmla="*/ 355 h 363"/>
                <a:gd name="T80" fmla="*/ 161 w 326"/>
                <a:gd name="T81" fmla="*/ 363 h 363"/>
                <a:gd name="T82" fmla="*/ 148 w 326"/>
                <a:gd name="T83" fmla="*/ 361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6" h="363">
                  <a:moveTo>
                    <a:pt x="148" y="361"/>
                  </a:moveTo>
                  <a:lnTo>
                    <a:pt x="84" y="327"/>
                  </a:lnTo>
                  <a:lnTo>
                    <a:pt x="0" y="277"/>
                  </a:lnTo>
                  <a:lnTo>
                    <a:pt x="23" y="213"/>
                  </a:lnTo>
                  <a:lnTo>
                    <a:pt x="65" y="183"/>
                  </a:lnTo>
                  <a:lnTo>
                    <a:pt x="21" y="104"/>
                  </a:lnTo>
                  <a:lnTo>
                    <a:pt x="129" y="43"/>
                  </a:lnTo>
                  <a:lnTo>
                    <a:pt x="190" y="6"/>
                  </a:lnTo>
                  <a:lnTo>
                    <a:pt x="196" y="14"/>
                  </a:lnTo>
                  <a:lnTo>
                    <a:pt x="223" y="0"/>
                  </a:lnTo>
                  <a:lnTo>
                    <a:pt x="236" y="0"/>
                  </a:lnTo>
                  <a:lnTo>
                    <a:pt x="257" y="14"/>
                  </a:lnTo>
                  <a:lnTo>
                    <a:pt x="263" y="31"/>
                  </a:lnTo>
                  <a:lnTo>
                    <a:pt x="250" y="71"/>
                  </a:lnTo>
                  <a:lnTo>
                    <a:pt x="242" y="81"/>
                  </a:lnTo>
                  <a:lnTo>
                    <a:pt x="232" y="85"/>
                  </a:lnTo>
                  <a:lnTo>
                    <a:pt x="230" y="89"/>
                  </a:lnTo>
                  <a:lnTo>
                    <a:pt x="230" y="98"/>
                  </a:lnTo>
                  <a:lnTo>
                    <a:pt x="246" y="123"/>
                  </a:lnTo>
                  <a:lnTo>
                    <a:pt x="248" y="139"/>
                  </a:lnTo>
                  <a:lnTo>
                    <a:pt x="251" y="142"/>
                  </a:lnTo>
                  <a:lnTo>
                    <a:pt x="274" y="131"/>
                  </a:lnTo>
                  <a:lnTo>
                    <a:pt x="296" y="162"/>
                  </a:lnTo>
                  <a:lnTo>
                    <a:pt x="322" y="211"/>
                  </a:lnTo>
                  <a:lnTo>
                    <a:pt x="326" y="235"/>
                  </a:lnTo>
                  <a:lnTo>
                    <a:pt x="319" y="246"/>
                  </a:lnTo>
                  <a:lnTo>
                    <a:pt x="303" y="248"/>
                  </a:lnTo>
                  <a:lnTo>
                    <a:pt x="299" y="250"/>
                  </a:lnTo>
                  <a:lnTo>
                    <a:pt x="299" y="259"/>
                  </a:lnTo>
                  <a:lnTo>
                    <a:pt x="292" y="269"/>
                  </a:lnTo>
                  <a:lnTo>
                    <a:pt x="276" y="279"/>
                  </a:lnTo>
                  <a:lnTo>
                    <a:pt x="253" y="296"/>
                  </a:lnTo>
                  <a:lnTo>
                    <a:pt x="246" y="306"/>
                  </a:lnTo>
                  <a:lnTo>
                    <a:pt x="232" y="319"/>
                  </a:lnTo>
                  <a:lnTo>
                    <a:pt x="215" y="319"/>
                  </a:lnTo>
                  <a:lnTo>
                    <a:pt x="205" y="317"/>
                  </a:lnTo>
                  <a:lnTo>
                    <a:pt x="200" y="317"/>
                  </a:lnTo>
                  <a:lnTo>
                    <a:pt x="200" y="329"/>
                  </a:lnTo>
                  <a:lnTo>
                    <a:pt x="194" y="340"/>
                  </a:lnTo>
                  <a:lnTo>
                    <a:pt x="177" y="355"/>
                  </a:lnTo>
                  <a:lnTo>
                    <a:pt x="161" y="363"/>
                  </a:lnTo>
                  <a:lnTo>
                    <a:pt x="148" y="361"/>
                  </a:lnTo>
                  <a:close/>
                </a:path>
              </a:pathLst>
            </a:custGeom>
            <a:solidFill>
              <a:srgbClr val="FFFF00"/>
            </a:solidFill>
            <a:ln w="9525">
              <a:solidFill>
                <a:srgbClr val="000000"/>
              </a:solidFill>
              <a:round/>
              <a:headEnd/>
              <a:tailEnd/>
            </a:ln>
          </p:spPr>
          <p:txBody>
            <a:bodyPr/>
            <a:lstStyle/>
            <a:p>
              <a:endParaRPr lang="es-ES_tradnl" sz="1400"/>
            </a:p>
          </p:txBody>
        </p:sp>
        <p:sp>
          <p:nvSpPr>
            <p:cNvPr id="1203" name="Freeform 320"/>
            <p:cNvSpPr>
              <a:spLocks/>
            </p:cNvSpPr>
            <p:nvPr/>
          </p:nvSpPr>
          <p:spPr bwMode="auto">
            <a:xfrm>
              <a:off x="5961063" y="3573463"/>
              <a:ext cx="747712" cy="1035050"/>
            </a:xfrm>
            <a:custGeom>
              <a:avLst/>
              <a:gdLst>
                <a:gd name="T0" fmla="*/ 44 w 415"/>
                <a:gd name="T1" fmla="*/ 151 h 700"/>
                <a:gd name="T2" fmla="*/ 92 w 415"/>
                <a:gd name="T3" fmla="*/ 324 h 700"/>
                <a:gd name="T4" fmla="*/ 115 w 415"/>
                <a:gd name="T5" fmla="*/ 324 h 700"/>
                <a:gd name="T6" fmla="*/ 125 w 415"/>
                <a:gd name="T7" fmla="*/ 330 h 700"/>
                <a:gd name="T8" fmla="*/ 160 w 415"/>
                <a:gd name="T9" fmla="*/ 449 h 700"/>
                <a:gd name="T10" fmla="*/ 156 w 415"/>
                <a:gd name="T11" fmla="*/ 458 h 700"/>
                <a:gd name="T12" fmla="*/ 133 w 415"/>
                <a:gd name="T13" fmla="*/ 458 h 700"/>
                <a:gd name="T14" fmla="*/ 121 w 415"/>
                <a:gd name="T15" fmla="*/ 476 h 700"/>
                <a:gd name="T16" fmla="*/ 125 w 415"/>
                <a:gd name="T17" fmla="*/ 495 h 700"/>
                <a:gd name="T18" fmla="*/ 131 w 415"/>
                <a:gd name="T19" fmla="*/ 504 h 700"/>
                <a:gd name="T20" fmla="*/ 165 w 415"/>
                <a:gd name="T21" fmla="*/ 518 h 700"/>
                <a:gd name="T22" fmla="*/ 173 w 415"/>
                <a:gd name="T23" fmla="*/ 526 h 700"/>
                <a:gd name="T24" fmla="*/ 173 w 415"/>
                <a:gd name="T25" fmla="*/ 533 h 700"/>
                <a:gd name="T26" fmla="*/ 163 w 415"/>
                <a:gd name="T27" fmla="*/ 577 h 700"/>
                <a:gd name="T28" fmla="*/ 163 w 415"/>
                <a:gd name="T29" fmla="*/ 587 h 700"/>
                <a:gd name="T30" fmla="*/ 167 w 415"/>
                <a:gd name="T31" fmla="*/ 597 h 700"/>
                <a:gd name="T32" fmla="*/ 183 w 415"/>
                <a:gd name="T33" fmla="*/ 597 h 700"/>
                <a:gd name="T34" fmla="*/ 186 w 415"/>
                <a:gd name="T35" fmla="*/ 593 h 700"/>
                <a:gd name="T36" fmla="*/ 198 w 415"/>
                <a:gd name="T37" fmla="*/ 593 h 700"/>
                <a:gd name="T38" fmla="*/ 194 w 415"/>
                <a:gd name="T39" fmla="*/ 621 h 700"/>
                <a:gd name="T40" fmla="*/ 300 w 415"/>
                <a:gd name="T41" fmla="*/ 700 h 700"/>
                <a:gd name="T42" fmla="*/ 326 w 415"/>
                <a:gd name="T43" fmla="*/ 633 h 700"/>
                <a:gd name="T44" fmla="*/ 394 w 415"/>
                <a:gd name="T45" fmla="*/ 616 h 700"/>
                <a:gd name="T46" fmla="*/ 371 w 415"/>
                <a:gd name="T47" fmla="*/ 510 h 700"/>
                <a:gd name="T48" fmla="*/ 394 w 415"/>
                <a:gd name="T49" fmla="*/ 495 h 700"/>
                <a:gd name="T50" fmla="*/ 376 w 415"/>
                <a:gd name="T51" fmla="*/ 458 h 700"/>
                <a:gd name="T52" fmla="*/ 415 w 415"/>
                <a:gd name="T53" fmla="*/ 410 h 700"/>
                <a:gd name="T54" fmla="*/ 309 w 415"/>
                <a:gd name="T55" fmla="*/ 245 h 700"/>
                <a:gd name="T56" fmla="*/ 232 w 415"/>
                <a:gd name="T57" fmla="*/ 165 h 700"/>
                <a:gd name="T58" fmla="*/ 175 w 415"/>
                <a:gd name="T59" fmla="*/ 96 h 700"/>
                <a:gd name="T60" fmla="*/ 158 w 415"/>
                <a:gd name="T61" fmla="*/ 94 h 700"/>
                <a:gd name="T62" fmla="*/ 140 w 415"/>
                <a:gd name="T63" fmla="*/ 98 h 700"/>
                <a:gd name="T64" fmla="*/ 117 w 415"/>
                <a:gd name="T65" fmla="*/ 96 h 700"/>
                <a:gd name="T66" fmla="*/ 77 w 415"/>
                <a:gd name="T67" fmla="*/ 50 h 700"/>
                <a:gd name="T68" fmla="*/ 35 w 415"/>
                <a:gd name="T69" fmla="*/ 7 h 700"/>
                <a:gd name="T70" fmla="*/ 19 w 415"/>
                <a:gd name="T71" fmla="*/ 0 h 700"/>
                <a:gd name="T72" fmla="*/ 6 w 415"/>
                <a:gd name="T73" fmla="*/ 7 h 700"/>
                <a:gd name="T74" fmla="*/ 0 w 415"/>
                <a:gd name="T75" fmla="*/ 15 h 700"/>
                <a:gd name="T76" fmla="*/ 10 w 415"/>
                <a:gd name="T77" fmla="*/ 44 h 700"/>
                <a:gd name="T78" fmla="*/ 25 w 415"/>
                <a:gd name="T79" fmla="*/ 84 h 700"/>
                <a:gd name="T80" fmla="*/ 44 w 415"/>
                <a:gd name="T81" fmla="*/ 151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15" h="700">
                  <a:moveTo>
                    <a:pt x="44" y="151"/>
                  </a:moveTo>
                  <a:lnTo>
                    <a:pt x="92" y="324"/>
                  </a:lnTo>
                  <a:lnTo>
                    <a:pt x="115" y="324"/>
                  </a:lnTo>
                  <a:lnTo>
                    <a:pt x="125" y="330"/>
                  </a:lnTo>
                  <a:lnTo>
                    <a:pt x="160" y="449"/>
                  </a:lnTo>
                  <a:lnTo>
                    <a:pt x="156" y="458"/>
                  </a:lnTo>
                  <a:lnTo>
                    <a:pt x="133" y="458"/>
                  </a:lnTo>
                  <a:lnTo>
                    <a:pt x="121" y="476"/>
                  </a:lnTo>
                  <a:lnTo>
                    <a:pt x="125" y="495"/>
                  </a:lnTo>
                  <a:lnTo>
                    <a:pt x="131" y="504"/>
                  </a:lnTo>
                  <a:lnTo>
                    <a:pt x="165" y="518"/>
                  </a:lnTo>
                  <a:lnTo>
                    <a:pt x="173" y="526"/>
                  </a:lnTo>
                  <a:lnTo>
                    <a:pt x="173" y="533"/>
                  </a:lnTo>
                  <a:lnTo>
                    <a:pt x="163" y="577"/>
                  </a:lnTo>
                  <a:lnTo>
                    <a:pt x="163" y="587"/>
                  </a:lnTo>
                  <a:lnTo>
                    <a:pt x="167" y="597"/>
                  </a:lnTo>
                  <a:lnTo>
                    <a:pt x="183" y="597"/>
                  </a:lnTo>
                  <a:lnTo>
                    <a:pt x="186" y="593"/>
                  </a:lnTo>
                  <a:lnTo>
                    <a:pt x="198" y="593"/>
                  </a:lnTo>
                  <a:lnTo>
                    <a:pt x="194" y="621"/>
                  </a:lnTo>
                  <a:lnTo>
                    <a:pt x="300" y="700"/>
                  </a:lnTo>
                  <a:lnTo>
                    <a:pt x="326" y="633"/>
                  </a:lnTo>
                  <a:lnTo>
                    <a:pt x="394" y="616"/>
                  </a:lnTo>
                  <a:lnTo>
                    <a:pt x="371" y="510"/>
                  </a:lnTo>
                  <a:lnTo>
                    <a:pt x="394" y="495"/>
                  </a:lnTo>
                  <a:lnTo>
                    <a:pt x="376" y="458"/>
                  </a:lnTo>
                  <a:lnTo>
                    <a:pt x="415" y="410"/>
                  </a:lnTo>
                  <a:lnTo>
                    <a:pt x="309" y="245"/>
                  </a:lnTo>
                  <a:lnTo>
                    <a:pt x="232" y="165"/>
                  </a:lnTo>
                  <a:lnTo>
                    <a:pt x="175" y="96"/>
                  </a:lnTo>
                  <a:lnTo>
                    <a:pt x="158" y="94"/>
                  </a:lnTo>
                  <a:lnTo>
                    <a:pt x="140" y="98"/>
                  </a:lnTo>
                  <a:lnTo>
                    <a:pt x="117" y="96"/>
                  </a:lnTo>
                  <a:lnTo>
                    <a:pt x="77" y="50"/>
                  </a:lnTo>
                  <a:lnTo>
                    <a:pt x="35" y="7"/>
                  </a:lnTo>
                  <a:lnTo>
                    <a:pt x="19" y="0"/>
                  </a:lnTo>
                  <a:lnTo>
                    <a:pt x="6" y="7"/>
                  </a:lnTo>
                  <a:lnTo>
                    <a:pt x="0" y="15"/>
                  </a:lnTo>
                  <a:lnTo>
                    <a:pt x="10" y="44"/>
                  </a:lnTo>
                  <a:lnTo>
                    <a:pt x="25" y="84"/>
                  </a:lnTo>
                  <a:lnTo>
                    <a:pt x="44" y="151"/>
                  </a:lnTo>
                  <a:close/>
                </a:path>
              </a:pathLst>
            </a:custGeom>
            <a:solidFill>
              <a:srgbClr val="FFFF00"/>
            </a:solidFill>
            <a:ln w="9525">
              <a:solidFill>
                <a:schemeClr val="tx1"/>
              </a:solidFill>
              <a:round/>
              <a:headEnd/>
              <a:tailEnd/>
            </a:ln>
          </p:spPr>
          <p:txBody>
            <a:bodyPr/>
            <a:lstStyle/>
            <a:p>
              <a:endParaRPr lang="es-ES_tradnl" sz="1400"/>
            </a:p>
          </p:txBody>
        </p:sp>
        <p:sp>
          <p:nvSpPr>
            <p:cNvPr id="1204" name="Freeform 321"/>
            <p:cNvSpPr>
              <a:spLocks/>
            </p:cNvSpPr>
            <p:nvPr/>
          </p:nvSpPr>
          <p:spPr bwMode="auto">
            <a:xfrm>
              <a:off x="6078538" y="4494213"/>
              <a:ext cx="695325" cy="1146175"/>
            </a:xfrm>
            <a:custGeom>
              <a:avLst/>
              <a:gdLst>
                <a:gd name="T0" fmla="*/ 10 w 384"/>
                <a:gd name="T1" fmla="*/ 593 h 774"/>
                <a:gd name="T2" fmla="*/ 4 w 384"/>
                <a:gd name="T3" fmla="*/ 615 h 774"/>
                <a:gd name="T4" fmla="*/ 10 w 384"/>
                <a:gd name="T5" fmla="*/ 645 h 774"/>
                <a:gd name="T6" fmla="*/ 22 w 384"/>
                <a:gd name="T7" fmla="*/ 663 h 774"/>
                <a:gd name="T8" fmla="*/ 45 w 384"/>
                <a:gd name="T9" fmla="*/ 649 h 774"/>
                <a:gd name="T10" fmla="*/ 79 w 384"/>
                <a:gd name="T11" fmla="*/ 663 h 774"/>
                <a:gd name="T12" fmla="*/ 116 w 384"/>
                <a:gd name="T13" fmla="*/ 674 h 774"/>
                <a:gd name="T14" fmla="*/ 143 w 384"/>
                <a:gd name="T15" fmla="*/ 672 h 774"/>
                <a:gd name="T16" fmla="*/ 164 w 384"/>
                <a:gd name="T17" fmla="*/ 682 h 774"/>
                <a:gd name="T18" fmla="*/ 208 w 384"/>
                <a:gd name="T19" fmla="*/ 686 h 774"/>
                <a:gd name="T20" fmla="*/ 223 w 384"/>
                <a:gd name="T21" fmla="*/ 670 h 774"/>
                <a:gd name="T22" fmla="*/ 248 w 384"/>
                <a:gd name="T23" fmla="*/ 672 h 774"/>
                <a:gd name="T24" fmla="*/ 269 w 384"/>
                <a:gd name="T25" fmla="*/ 718 h 774"/>
                <a:gd name="T26" fmla="*/ 300 w 384"/>
                <a:gd name="T27" fmla="*/ 774 h 774"/>
                <a:gd name="T28" fmla="*/ 331 w 384"/>
                <a:gd name="T29" fmla="*/ 751 h 774"/>
                <a:gd name="T30" fmla="*/ 342 w 384"/>
                <a:gd name="T31" fmla="*/ 749 h 774"/>
                <a:gd name="T32" fmla="*/ 359 w 384"/>
                <a:gd name="T33" fmla="*/ 712 h 774"/>
                <a:gd name="T34" fmla="*/ 384 w 384"/>
                <a:gd name="T35" fmla="*/ 697 h 774"/>
                <a:gd name="T36" fmla="*/ 361 w 384"/>
                <a:gd name="T37" fmla="*/ 668 h 774"/>
                <a:gd name="T38" fmla="*/ 373 w 384"/>
                <a:gd name="T39" fmla="*/ 565 h 774"/>
                <a:gd name="T40" fmla="*/ 380 w 384"/>
                <a:gd name="T41" fmla="*/ 547 h 774"/>
                <a:gd name="T42" fmla="*/ 373 w 384"/>
                <a:gd name="T43" fmla="*/ 532 h 774"/>
                <a:gd name="T44" fmla="*/ 359 w 384"/>
                <a:gd name="T45" fmla="*/ 532 h 774"/>
                <a:gd name="T46" fmla="*/ 338 w 384"/>
                <a:gd name="T47" fmla="*/ 513 h 774"/>
                <a:gd name="T48" fmla="*/ 325 w 384"/>
                <a:gd name="T49" fmla="*/ 494 h 774"/>
                <a:gd name="T50" fmla="*/ 309 w 384"/>
                <a:gd name="T51" fmla="*/ 478 h 774"/>
                <a:gd name="T52" fmla="*/ 302 w 384"/>
                <a:gd name="T53" fmla="*/ 453 h 774"/>
                <a:gd name="T54" fmla="*/ 300 w 384"/>
                <a:gd name="T55" fmla="*/ 430 h 774"/>
                <a:gd name="T56" fmla="*/ 302 w 384"/>
                <a:gd name="T57" fmla="*/ 419 h 774"/>
                <a:gd name="T58" fmla="*/ 294 w 384"/>
                <a:gd name="T59" fmla="*/ 388 h 774"/>
                <a:gd name="T60" fmla="*/ 300 w 384"/>
                <a:gd name="T61" fmla="*/ 359 h 774"/>
                <a:gd name="T62" fmla="*/ 298 w 384"/>
                <a:gd name="T63" fmla="*/ 336 h 774"/>
                <a:gd name="T64" fmla="*/ 281 w 384"/>
                <a:gd name="T65" fmla="*/ 323 h 774"/>
                <a:gd name="T66" fmla="*/ 265 w 384"/>
                <a:gd name="T67" fmla="*/ 311 h 774"/>
                <a:gd name="T68" fmla="*/ 256 w 384"/>
                <a:gd name="T69" fmla="*/ 150 h 774"/>
                <a:gd name="T70" fmla="*/ 237 w 384"/>
                <a:gd name="T71" fmla="*/ 129 h 774"/>
                <a:gd name="T72" fmla="*/ 192 w 384"/>
                <a:gd name="T73" fmla="*/ 137 h 774"/>
                <a:gd name="T74" fmla="*/ 129 w 384"/>
                <a:gd name="T75" fmla="*/ 0 h 774"/>
                <a:gd name="T76" fmla="*/ 33 w 384"/>
                <a:gd name="T77" fmla="*/ 142 h 774"/>
                <a:gd name="T78" fmla="*/ 87 w 384"/>
                <a:gd name="T79" fmla="*/ 258 h 774"/>
                <a:gd name="T80" fmla="*/ 85 w 384"/>
                <a:gd name="T81" fmla="*/ 373 h 774"/>
                <a:gd name="T82" fmla="*/ 50 w 384"/>
                <a:gd name="T83" fmla="*/ 498 h 774"/>
                <a:gd name="T84" fmla="*/ 0 w 384"/>
                <a:gd name="T85" fmla="*/ 563 h 774"/>
                <a:gd name="T86" fmla="*/ 8 w 384"/>
                <a:gd name="T87" fmla="*/ 588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4" h="774">
                  <a:moveTo>
                    <a:pt x="8" y="588"/>
                  </a:moveTo>
                  <a:lnTo>
                    <a:pt x="10" y="593"/>
                  </a:lnTo>
                  <a:lnTo>
                    <a:pt x="10" y="607"/>
                  </a:lnTo>
                  <a:lnTo>
                    <a:pt x="4" y="615"/>
                  </a:lnTo>
                  <a:lnTo>
                    <a:pt x="6" y="628"/>
                  </a:lnTo>
                  <a:lnTo>
                    <a:pt x="10" y="645"/>
                  </a:lnTo>
                  <a:lnTo>
                    <a:pt x="10" y="655"/>
                  </a:lnTo>
                  <a:lnTo>
                    <a:pt x="22" y="663"/>
                  </a:lnTo>
                  <a:lnTo>
                    <a:pt x="37" y="661"/>
                  </a:lnTo>
                  <a:lnTo>
                    <a:pt x="45" y="649"/>
                  </a:lnTo>
                  <a:lnTo>
                    <a:pt x="70" y="651"/>
                  </a:lnTo>
                  <a:lnTo>
                    <a:pt x="79" y="663"/>
                  </a:lnTo>
                  <a:lnTo>
                    <a:pt x="95" y="663"/>
                  </a:lnTo>
                  <a:lnTo>
                    <a:pt x="116" y="674"/>
                  </a:lnTo>
                  <a:lnTo>
                    <a:pt x="137" y="676"/>
                  </a:lnTo>
                  <a:lnTo>
                    <a:pt x="143" y="672"/>
                  </a:lnTo>
                  <a:lnTo>
                    <a:pt x="156" y="674"/>
                  </a:lnTo>
                  <a:lnTo>
                    <a:pt x="164" y="682"/>
                  </a:lnTo>
                  <a:lnTo>
                    <a:pt x="187" y="686"/>
                  </a:lnTo>
                  <a:lnTo>
                    <a:pt x="208" y="686"/>
                  </a:lnTo>
                  <a:lnTo>
                    <a:pt x="219" y="678"/>
                  </a:lnTo>
                  <a:lnTo>
                    <a:pt x="223" y="670"/>
                  </a:lnTo>
                  <a:lnTo>
                    <a:pt x="242" y="670"/>
                  </a:lnTo>
                  <a:lnTo>
                    <a:pt x="248" y="672"/>
                  </a:lnTo>
                  <a:lnTo>
                    <a:pt x="260" y="682"/>
                  </a:lnTo>
                  <a:lnTo>
                    <a:pt x="269" y="718"/>
                  </a:lnTo>
                  <a:lnTo>
                    <a:pt x="283" y="755"/>
                  </a:lnTo>
                  <a:lnTo>
                    <a:pt x="300" y="774"/>
                  </a:lnTo>
                  <a:lnTo>
                    <a:pt x="308" y="770"/>
                  </a:lnTo>
                  <a:lnTo>
                    <a:pt x="331" y="751"/>
                  </a:lnTo>
                  <a:lnTo>
                    <a:pt x="336" y="760"/>
                  </a:lnTo>
                  <a:lnTo>
                    <a:pt x="342" y="749"/>
                  </a:lnTo>
                  <a:lnTo>
                    <a:pt x="352" y="732"/>
                  </a:lnTo>
                  <a:lnTo>
                    <a:pt x="359" y="712"/>
                  </a:lnTo>
                  <a:lnTo>
                    <a:pt x="380" y="707"/>
                  </a:lnTo>
                  <a:lnTo>
                    <a:pt x="384" y="697"/>
                  </a:lnTo>
                  <a:lnTo>
                    <a:pt x="382" y="686"/>
                  </a:lnTo>
                  <a:lnTo>
                    <a:pt x="361" y="668"/>
                  </a:lnTo>
                  <a:lnTo>
                    <a:pt x="373" y="580"/>
                  </a:lnTo>
                  <a:lnTo>
                    <a:pt x="373" y="565"/>
                  </a:lnTo>
                  <a:lnTo>
                    <a:pt x="377" y="553"/>
                  </a:lnTo>
                  <a:lnTo>
                    <a:pt x="380" y="547"/>
                  </a:lnTo>
                  <a:lnTo>
                    <a:pt x="380" y="540"/>
                  </a:lnTo>
                  <a:lnTo>
                    <a:pt x="373" y="532"/>
                  </a:lnTo>
                  <a:lnTo>
                    <a:pt x="369" y="536"/>
                  </a:lnTo>
                  <a:lnTo>
                    <a:pt x="359" y="532"/>
                  </a:lnTo>
                  <a:lnTo>
                    <a:pt x="352" y="522"/>
                  </a:lnTo>
                  <a:lnTo>
                    <a:pt x="338" y="513"/>
                  </a:lnTo>
                  <a:lnTo>
                    <a:pt x="333" y="499"/>
                  </a:lnTo>
                  <a:lnTo>
                    <a:pt x="325" y="494"/>
                  </a:lnTo>
                  <a:lnTo>
                    <a:pt x="313" y="490"/>
                  </a:lnTo>
                  <a:lnTo>
                    <a:pt x="309" y="478"/>
                  </a:lnTo>
                  <a:lnTo>
                    <a:pt x="308" y="465"/>
                  </a:lnTo>
                  <a:lnTo>
                    <a:pt x="302" y="453"/>
                  </a:lnTo>
                  <a:lnTo>
                    <a:pt x="300" y="442"/>
                  </a:lnTo>
                  <a:lnTo>
                    <a:pt x="300" y="430"/>
                  </a:lnTo>
                  <a:lnTo>
                    <a:pt x="306" y="425"/>
                  </a:lnTo>
                  <a:lnTo>
                    <a:pt x="302" y="419"/>
                  </a:lnTo>
                  <a:lnTo>
                    <a:pt x="294" y="413"/>
                  </a:lnTo>
                  <a:lnTo>
                    <a:pt x="294" y="388"/>
                  </a:lnTo>
                  <a:lnTo>
                    <a:pt x="294" y="367"/>
                  </a:lnTo>
                  <a:lnTo>
                    <a:pt x="300" y="359"/>
                  </a:lnTo>
                  <a:lnTo>
                    <a:pt x="302" y="350"/>
                  </a:lnTo>
                  <a:lnTo>
                    <a:pt x="298" y="336"/>
                  </a:lnTo>
                  <a:lnTo>
                    <a:pt x="288" y="331"/>
                  </a:lnTo>
                  <a:lnTo>
                    <a:pt x="281" y="323"/>
                  </a:lnTo>
                  <a:lnTo>
                    <a:pt x="269" y="315"/>
                  </a:lnTo>
                  <a:lnTo>
                    <a:pt x="265" y="311"/>
                  </a:lnTo>
                  <a:lnTo>
                    <a:pt x="308" y="290"/>
                  </a:lnTo>
                  <a:lnTo>
                    <a:pt x="256" y="150"/>
                  </a:lnTo>
                  <a:lnTo>
                    <a:pt x="242" y="144"/>
                  </a:lnTo>
                  <a:lnTo>
                    <a:pt x="237" y="129"/>
                  </a:lnTo>
                  <a:lnTo>
                    <a:pt x="196" y="152"/>
                  </a:lnTo>
                  <a:lnTo>
                    <a:pt x="192" y="137"/>
                  </a:lnTo>
                  <a:lnTo>
                    <a:pt x="237" y="77"/>
                  </a:lnTo>
                  <a:lnTo>
                    <a:pt x="129" y="0"/>
                  </a:lnTo>
                  <a:lnTo>
                    <a:pt x="35" y="27"/>
                  </a:lnTo>
                  <a:lnTo>
                    <a:pt x="33" y="142"/>
                  </a:lnTo>
                  <a:lnTo>
                    <a:pt x="68" y="258"/>
                  </a:lnTo>
                  <a:lnTo>
                    <a:pt x="87" y="258"/>
                  </a:lnTo>
                  <a:lnTo>
                    <a:pt x="96" y="319"/>
                  </a:lnTo>
                  <a:lnTo>
                    <a:pt x="85" y="373"/>
                  </a:lnTo>
                  <a:lnTo>
                    <a:pt x="96" y="407"/>
                  </a:lnTo>
                  <a:lnTo>
                    <a:pt x="50" y="498"/>
                  </a:lnTo>
                  <a:lnTo>
                    <a:pt x="27" y="498"/>
                  </a:lnTo>
                  <a:lnTo>
                    <a:pt x="0" y="563"/>
                  </a:lnTo>
                  <a:lnTo>
                    <a:pt x="6" y="580"/>
                  </a:lnTo>
                  <a:lnTo>
                    <a:pt x="8" y="588"/>
                  </a:lnTo>
                  <a:close/>
                </a:path>
              </a:pathLst>
            </a:custGeom>
            <a:solidFill>
              <a:srgbClr val="FFFF00"/>
            </a:solidFill>
            <a:ln w="9525">
              <a:solidFill>
                <a:srgbClr val="000000"/>
              </a:solidFill>
              <a:round/>
              <a:headEnd/>
              <a:tailEnd/>
            </a:ln>
          </p:spPr>
          <p:txBody>
            <a:bodyPr/>
            <a:lstStyle/>
            <a:p>
              <a:endParaRPr lang="es-ES_tradnl" sz="1400"/>
            </a:p>
          </p:txBody>
        </p:sp>
        <p:sp>
          <p:nvSpPr>
            <p:cNvPr id="1205" name="Freeform 322"/>
            <p:cNvSpPr>
              <a:spLocks/>
            </p:cNvSpPr>
            <p:nvPr/>
          </p:nvSpPr>
          <p:spPr bwMode="auto">
            <a:xfrm>
              <a:off x="5965825" y="5449888"/>
              <a:ext cx="655638" cy="539750"/>
            </a:xfrm>
            <a:custGeom>
              <a:avLst/>
              <a:gdLst>
                <a:gd name="T0" fmla="*/ 0 w 361"/>
                <a:gd name="T1" fmla="*/ 367 h 367"/>
                <a:gd name="T2" fmla="*/ 104 w 361"/>
                <a:gd name="T3" fmla="*/ 192 h 367"/>
                <a:gd name="T4" fmla="*/ 48 w 361"/>
                <a:gd name="T5" fmla="*/ 6 h 367"/>
                <a:gd name="T6" fmla="*/ 71 w 361"/>
                <a:gd name="T7" fmla="*/ 0 h 367"/>
                <a:gd name="T8" fmla="*/ 71 w 361"/>
                <a:gd name="T9" fmla="*/ 10 h 367"/>
                <a:gd name="T10" fmla="*/ 83 w 361"/>
                <a:gd name="T11" fmla="*/ 18 h 367"/>
                <a:gd name="T12" fmla="*/ 98 w 361"/>
                <a:gd name="T13" fmla="*/ 16 h 367"/>
                <a:gd name="T14" fmla="*/ 106 w 361"/>
                <a:gd name="T15" fmla="*/ 4 h 367"/>
                <a:gd name="T16" fmla="*/ 131 w 361"/>
                <a:gd name="T17" fmla="*/ 6 h 367"/>
                <a:gd name="T18" fmla="*/ 140 w 361"/>
                <a:gd name="T19" fmla="*/ 18 h 367"/>
                <a:gd name="T20" fmla="*/ 156 w 361"/>
                <a:gd name="T21" fmla="*/ 18 h 367"/>
                <a:gd name="T22" fmla="*/ 177 w 361"/>
                <a:gd name="T23" fmla="*/ 29 h 367"/>
                <a:gd name="T24" fmla="*/ 198 w 361"/>
                <a:gd name="T25" fmla="*/ 31 h 367"/>
                <a:gd name="T26" fmla="*/ 204 w 361"/>
                <a:gd name="T27" fmla="*/ 27 h 367"/>
                <a:gd name="T28" fmla="*/ 217 w 361"/>
                <a:gd name="T29" fmla="*/ 29 h 367"/>
                <a:gd name="T30" fmla="*/ 225 w 361"/>
                <a:gd name="T31" fmla="*/ 37 h 367"/>
                <a:gd name="T32" fmla="*/ 248 w 361"/>
                <a:gd name="T33" fmla="*/ 41 h 367"/>
                <a:gd name="T34" fmla="*/ 269 w 361"/>
                <a:gd name="T35" fmla="*/ 41 h 367"/>
                <a:gd name="T36" fmla="*/ 280 w 361"/>
                <a:gd name="T37" fmla="*/ 33 h 367"/>
                <a:gd name="T38" fmla="*/ 284 w 361"/>
                <a:gd name="T39" fmla="*/ 25 h 367"/>
                <a:gd name="T40" fmla="*/ 303 w 361"/>
                <a:gd name="T41" fmla="*/ 25 h 367"/>
                <a:gd name="T42" fmla="*/ 309 w 361"/>
                <a:gd name="T43" fmla="*/ 27 h 367"/>
                <a:gd name="T44" fmla="*/ 321 w 361"/>
                <a:gd name="T45" fmla="*/ 37 h 367"/>
                <a:gd name="T46" fmla="*/ 330 w 361"/>
                <a:gd name="T47" fmla="*/ 73 h 367"/>
                <a:gd name="T48" fmla="*/ 344 w 361"/>
                <a:gd name="T49" fmla="*/ 110 h 367"/>
                <a:gd name="T50" fmla="*/ 361 w 361"/>
                <a:gd name="T51" fmla="*/ 129 h 367"/>
                <a:gd name="T52" fmla="*/ 342 w 361"/>
                <a:gd name="T53" fmla="*/ 131 h 367"/>
                <a:gd name="T54" fmla="*/ 336 w 361"/>
                <a:gd name="T55" fmla="*/ 150 h 367"/>
                <a:gd name="T56" fmla="*/ 336 w 361"/>
                <a:gd name="T57" fmla="*/ 173 h 367"/>
                <a:gd name="T58" fmla="*/ 340 w 361"/>
                <a:gd name="T59" fmla="*/ 185 h 367"/>
                <a:gd name="T60" fmla="*/ 332 w 361"/>
                <a:gd name="T61" fmla="*/ 192 h 367"/>
                <a:gd name="T62" fmla="*/ 326 w 361"/>
                <a:gd name="T63" fmla="*/ 204 h 367"/>
                <a:gd name="T64" fmla="*/ 315 w 361"/>
                <a:gd name="T65" fmla="*/ 215 h 367"/>
                <a:gd name="T66" fmla="*/ 299 w 361"/>
                <a:gd name="T67" fmla="*/ 225 h 367"/>
                <a:gd name="T68" fmla="*/ 288 w 361"/>
                <a:gd name="T69" fmla="*/ 221 h 367"/>
                <a:gd name="T70" fmla="*/ 261 w 361"/>
                <a:gd name="T71" fmla="*/ 202 h 367"/>
                <a:gd name="T72" fmla="*/ 240 w 361"/>
                <a:gd name="T73" fmla="*/ 198 h 367"/>
                <a:gd name="T74" fmla="*/ 228 w 361"/>
                <a:gd name="T75" fmla="*/ 213 h 367"/>
                <a:gd name="T76" fmla="*/ 221 w 361"/>
                <a:gd name="T77" fmla="*/ 231 h 367"/>
                <a:gd name="T78" fmla="*/ 230 w 361"/>
                <a:gd name="T79" fmla="*/ 242 h 367"/>
                <a:gd name="T80" fmla="*/ 234 w 361"/>
                <a:gd name="T81" fmla="*/ 259 h 367"/>
                <a:gd name="T82" fmla="*/ 215 w 361"/>
                <a:gd name="T83" fmla="*/ 273 h 367"/>
                <a:gd name="T84" fmla="*/ 219 w 361"/>
                <a:gd name="T85" fmla="*/ 296 h 367"/>
                <a:gd name="T86" fmla="*/ 211 w 361"/>
                <a:gd name="T87" fmla="*/ 319 h 367"/>
                <a:gd name="T88" fmla="*/ 200 w 361"/>
                <a:gd name="T89" fmla="*/ 342 h 367"/>
                <a:gd name="T90" fmla="*/ 192 w 361"/>
                <a:gd name="T91" fmla="*/ 351 h 367"/>
                <a:gd name="T92" fmla="*/ 182 w 361"/>
                <a:gd name="T93" fmla="*/ 348 h 367"/>
                <a:gd name="T94" fmla="*/ 167 w 361"/>
                <a:gd name="T95" fmla="*/ 332 h 367"/>
                <a:gd name="T96" fmla="*/ 156 w 361"/>
                <a:gd name="T97" fmla="*/ 332 h 367"/>
                <a:gd name="T98" fmla="*/ 136 w 361"/>
                <a:gd name="T99" fmla="*/ 336 h 367"/>
                <a:gd name="T100" fmla="*/ 121 w 361"/>
                <a:gd name="T101" fmla="*/ 338 h 367"/>
                <a:gd name="T102" fmla="*/ 109 w 361"/>
                <a:gd name="T103" fmla="*/ 346 h 367"/>
                <a:gd name="T104" fmla="*/ 106 w 361"/>
                <a:gd name="T105" fmla="*/ 353 h 367"/>
                <a:gd name="T106" fmla="*/ 96 w 361"/>
                <a:gd name="T107" fmla="*/ 365 h 367"/>
                <a:gd name="T108" fmla="*/ 83 w 361"/>
                <a:gd name="T109" fmla="*/ 365 h 367"/>
                <a:gd name="T110" fmla="*/ 60 w 361"/>
                <a:gd name="T111" fmla="*/ 359 h 367"/>
                <a:gd name="T112" fmla="*/ 44 w 361"/>
                <a:gd name="T113" fmla="*/ 355 h 367"/>
                <a:gd name="T114" fmla="*/ 21 w 361"/>
                <a:gd name="T115" fmla="*/ 355 h 367"/>
                <a:gd name="T116" fmla="*/ 0 w 361"/>
                <a:gd name="T117" fmla="*/ 367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1" h="367">
                  <a:moveTo>
                    <a:pt x="0" y="367"/>
                  </a:moveTo>
                  <a:lnTo>
                    <a:pt x="104" y="192"/>
                  </a:lnTo>
                  <a:lnTo>
                    <a:pt x="48" y="6"/>
                  </a:lnTo>
                  <a:lnTo>
                    <a:pt x="71" y="0"/>
                  </a:lnTo>
                  <a:lnTo>
                    <a:pt x="71" y="10"/>
                  </a:lnTo>
                  <a:lnTo>
                    <a:pt x="83" y="18"/>
                  </a:lnTo>
                  <a:lnTo>
                    <a:pt x="98" y="16"/>
                  </a:lnTo>
                  <a:lnTo>
                    <a:pt x="106" y="4"/>
                  </a:lnTo>
                  <a:lnTo>
                    <a:pt x="131" y="6"/>
                  </a:lnTo>
                  <a:lnTo>
                    <a:pt x="140" y="18"/>
                  </a:lnTo>
                  <a:lnTo>
                    <a:pt x="156" y="18"/>
                  </a:lnTo>
                  <a:lnTo>
                    <a:pt x="177" y="29"/>
                  </a:lnTo>
                  <a:lnTo>
                    <a:pt x="198" y="31"/>
                  </a:lnTo>
                  <a:lnTo>
                    <a:pt x="204" y="27"/>
                  </a:lnTo>
                  <a:lnTo>
                    <a:pt x="217" y="29"/>
                  </a:lnTo>
                  <a:lnTo>
                    <a:pt x="225" y="37"/>
                  </a:lnTo>
                  <a:lnTo>
                    <a:pt x="248" y="41"/>
                  </a:lnTo>
                  <a:lnTo>
                    <a:pt x="269" y="41"/>
                  </a:lnTo>
                  <a:lnTo>
                    <a:pt x="280" y="33"/>
                  </a:lnTo>
                  <a:lnTo>
                    <a:pt x="284" y="25"/>
                  </a:lnTo>
                  <a:lnTo>
                    <a:pt x="303" y="25"/>
                  </a:lnTo>
                  <a:lnTo>
                    <a:pt x="309" y="27"/>
                  </a:lnTo>
                  <a:lnTo>
                    <a:pt x="321" y="37"/>
                  </a:lnTo>
                  <a:lnTo>
                    <a:pt x="330" y="73"/>
                  </a:lnTo>
                  <a:lnTo>
                    <a:pt x="344" y="110"/>
                  </a:lnTo>
                  <a:lnTo>
                    <a:pt x="361" y="129"/>
                  </a:lnTo>
                  <a:lnTo>
                    <a:pt x="342" y="131"/>
                  </a:lnTo>
                  <a:lnTo>
                    <a:pt x="336" y="150"/>
                  </a:lnTo>
                  <a:lnTo>
                    <a:pt x="336" y="173"/>
                  </a:lnTo>
                  <a:lnTo>
                    <a:pt x="340" y="185"/>
                  </a:lnTo>
                  <a:lnTo>
                    <a:pt x="332" y="192"/>
                  </a:lnTo>
                  <a:lnTo>
                    <a:pt x="326" y="204"/>
                  </a:lnTo>
                  <a:lnTo>
                    <a:pt x="315" y="215"/>
                  </a:lnTo>
                  <a:lnTo>
                    <a:pt x="299" y="225"/>
                  </a:lnTo>
                  <a:lnTo>
                    <a:pt x="288" y="221"/>
                  </a:lnTo>
                  <a:lnTo>
                    <a:pt x="261" y="202"/>
                  </a:lnTo>
                  <a:lnTo>
                    <a:pt x="240" y="198"/>
                  </a:lnTo>
                  <a:lnTo>
                    <a:pt x="228" y="213"/>
                  </a:lnTo>
                  <a:lnTo>
                    <a:pt x="221" y="231"/>
                  </a:lnTo>
                  <a:lnTo>
                    <a:pt x="230" y="242"/>
                  </a:lnTo>
                  <a:lnTo>
                    <a:pt x="234" y="259"/>
                  </a:lnTo>
                  <a:lnTo>
                    <a:pt x="215" y="273"/>
                  </a:lnTo>
                  <a:lnTo>
                    <a:pt x="219" y="296"/>
                  </a:lnTo>
                  <a:lnTo>
                    <a:pt x="211" y="319"/>
                  </a:lnTo>
                  <a:lnTo>
                    <a:pt x="200" y="342"/>
                  </a:lnTo>
                  <a:lnTo>
                    <a:pt x="192" y="351"/>
                  </a:lnTo>
                  <a:lnTo>
                    <a:pt x="182" y="348"/>
                  </a:lnTo>
                  <a:lnTo>
                    <a:pt x="167" y="332"/>
                  </a:lnTo>
                  <a:lnTo>
                    <a:pt x="156" y="332"/>
                  </a:lnTo>
                  <a:lnTo>
                    <a:pt x="136" y="336"/>
                  </a:lnTo>
                  <a:lnTo>
                    <a:pt x="121" y="338"/>
                  </a:lnTo>
                  <a:lnTo>
                    <a:pt x="109" y="346"/>
                  </a:lnTo>
                  <a:lnTo>
                    <a:pt x="106" y="353"/>
                  </a:lnTo>
                  <a:lnTo>
                    <a:pt x="96" y="365"/>
                  </a:lnTo>
                  <a:lnTo>
                    <a:pt x="83" y="365"/>
                  </a:lnTo>
                  <a:lnTo>
                    <a:pt x="60" y="359"/>
                  </a:lnTo>
                  <a:lnTo>
                    <a:pt x="44" y="355"/>
                  </a:lnTo>
                  <a:lnTo>
                    <a:pt x="21" y="355"/>
                  </a:lnTo>
                  <a:lnTo>
                    <a:pt x="0" y="367"/>
                  </a:lnTo>
                  <a:close/>
                </a:path>
              </a:pathLst>
            </a:custGeom>
            <a:solidFill>
              <a:srgbClr val="FFFF00"/>
            </a:solidFill>
            <a:ln w="9525">
              <a:solidFill>
                <a:srgbClr val="000000"/>
              </a:solidFill>
              <a:round/>
              <a:headEnd/>
              <a:tailEnd/>
            </a:ln>
          </p:spPr>
          <p:txBody>
            <a:bodyPr/>
            <a:lstStyle/>
            <a:p>
              <a:endParaRPr lang="es-ES_tradnl" sz="1400"/>
            </a:p>
          </p:txBody>
        </p:sp>
        <p:sp>
          <p:nvSpPr>
            <p:cNvPr id="1206" name="Freeform 323"/>
            <p:cNvSpPr>
              <a:spLocks/>
            </p:cNvSpPr>
            <p:nvPr/>
          </p:nvSpPr>
          <p:spPr bwMode="auto">
            <a:xfrm>
              <a:off x="5524500" y="5354638"/>
              <a:ext cx="630238" cy="635000"/>
            </a:xfrm>
            <a:custGeom>
              <a:avLst/>
              <a:gdLst>
                <a:gd name="T0" fmla="*/ 246 w 350"/>
                <a:gd name="T1" fmla="*/ 428 h 428"/>
                <a:gd name="T2" fmla="*/ 123 w 350"/>
                <a:gd name="T3" fmla="*/ 265 h 428"/>
                <a:gd name="T4" fmla="*/ 87 w 350"/>
                <a:gd name="T5" fmla="*/ 251 h 428"/>
                <a:gd name="T6" fmla="*/ 56 w 350"/>
                <a:gd name="T7" fmla="*/ 240 h 428"/>
                <a:gd name="T8" fmla="*/ 27 w 350"/>
                <a:gd name="T9" fmla="*/ 188 h 428"/>
                <a:gd name="T10" fmla="*/ 37 w 350"/>
                <a:gd name="T11" fmla="*/ 161 h 428"/>
                <a:gd name="T12" fmla="*/ 0 w 350"/>
                <a:gd name="T13" fmla="*/ 113 h 428"/>
                <a:gd name="T14" fmla="*/ 4 w 350"/>
                <a:gd name="T15" fmla="*/ 103 h 428"/>
                <a:gd name="T16" fmla="*/ 6 w 350"/>
                <a:gd name="T17" fmla="*/ 92 h 428"/>
                <a:gd name="T18" fmla="*/ 14 w 350"/>
                <a:gd name="T19" fmla="*/ 86 h 428"/>
                <a:gd name="T20" fmla="*/ 20 w 350"/>
                <a:gd name="T21" fmla="*/ 77 h 428"/>
                <a:gd name="T22" fmla="*/ 37 w 350"/>
                <a:gd name="T23" fmla="*/ 102 h 428"/>
                <a:gd name="T24" fmla="*/ 60 w 350"/>
                <a:gd name="T25" fmla="*/ 92 h 428"/>
                <a:gd name="T26" fmla="*/ 68 w 350"/>
                <a:gd name="T27" fmla="*/ 94 h 428"/>
                <a:gd name="T28" fmla="*/ 75 w 350"/>
                <a:gd name="T29" fmla="*/ 102 h 428"/>
                <a:gd name="T30" fmla="*/ 87 w 350"/>
                <a:gd name="T31" fmla="*/ 103 h 428"/>
                <a:gd name="T32" fmla="*/ 102 w 350"/>
                <a:gd name="T33" fmla="*/ 100 h 428"/>
                <a:gd name="T34" fmla="*/ 117 w 350"/>
                <a:gd name="T35" fmla="*/ 103 h 428"/>
                <a:gd name="T36" fmla="*/ 125 w 350"/>
                <a:gd name="T37" fmla="*/ 113 h 428"/>
                <a:gd name="T38" fmla="*/ 146 w 350"/>
                <a:gd name="T39" fmla="*/ 144 h 428"/>
                <a:gd name="T40" fmla="*/ 152 w 350"/>
                <a:gd name="T41" fmla="*/ 146 h 428"/>
                <a:gd name="T42" fmla="*/ 162 w 350"/>
                <a:gd name="T43" fmla="*/ 146 h 428"/>
                <a:gd name="T44" fmla="*/ 235 w 350"/>
                <a:gd name="T45" fmla="*/ 96 h 428"/>
                <a:gd name="T46" fmla="*/ 246 w 350"/>
                <a:gd name="T47" fmla="*/ 88 h 428"/>
                <a:gd name="T48" fmla="*/ 212 w 350"/>
                <a:gd name="T49" fmla="*/ 17 h 428"/>
                <a:gd name="T50" fmla="*/ 223 w 350"/>
                <a:gd name="T51" fmla="*/ 0 h 428"/>
                <a:gd name="T52" fmla="*/ 315 w 350"/>
                <a:gd name="T53" fmla="*/ 4 h 428"/>
                <a:gd name="T54" fmla="*/ 317 w 350"/>
                <a:gd name="T55" fmla="*/ 9 h 428"/>
                <a:gd name="T56" fmla="*/ 317 w 350"/>
                <a:gd name="T57" fmla="*/ 23 h 428"/>
                <a:gd name="T58" fmla="*/ 311 w 350"/>
                <a:gd name="T59" fmla="*/ 31 h 428"/>
                <a:gd name="T60" fmla="*/ 313 w 350"/>
                <a:gd name="T61" fmla="*/ 44 h 428"/>
                <a:gd name="T62" fmla="*/ 317 w 350"/>
                <a:gd name="T63" fmla="*/ 61 h 428"/>
                <a:gd name="T64" fmla="*/ 294 w 350"/>
                <a:gd name="T65" fmla="*/ 67 h 428"/>
                <a:gd name="T66" fmla="*/ 350 w 350"/>
                <a:gd name="T67" fmla="*/ 253 h 428"/>
                <a:gd name="T68" fmla="*/ 246 w 350"/>
                <a:gd name="T69"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0" h="428">
                  <a:moveTo>
                    <a:pt x="246" y="428"/>
                  </a:moveTo>
                  <a:lnTo>
                    <a:pt x="123" y="265"/>
                  </a:lnTo>
                  <a:lnTo>
                    <a:pt x="87" y="251"/>
                  </a:lnTo>
                  <a:lnTo>
                    <a:pt x="56" y="240"/>
                  </a:lnTo>
                  <a:lnTo>
                    <a:pt x="27" y="188"/>
                  </a:lnTo>
                  <a:lnTo>
                    <a:pt x="37" y="161"/>
                  </a:lnTo>
                  <a:lnTo>
                    <a:pt x="0" y="113"/>
                  </a:lnTo>
                  <a:lnTo>
                    <a:pt x="4" y="103"/>
                  </a:lnTo>
                  <a:lnTo>
                    <a:pt x="6" y="92"/>
                  </a:lnTo>
                  <a:lnTo>
                    <a:pt x="14" y="86"/>
                  </a:lnTo>
                  <a:lnTo>
                    <a:pt x="20" y="77"/>
                  </a:lnTo>
                  <a:lnTo>
                    <a:pt x="37" y="102"/>
                  </a:lnTo>
                  <a:lnTo>
                    <a:pt x="60" y="92"/>
                  </a:lnTo>
                  <a:lnTo>
                    <a:pt x="68" y="94"/>
                  </a:lnTo>
                  <a:lnTo>
                    <a:pt x="75" y="102"/>
                  </a:lnTo>
                  <a:lnTo>
                    <a:pt x="87" y="103"/>
                  </a:lnTo>
                  <a:lnTo>
                    <a:pt x="102" y="100"/>
                  </a:lnTo>
                  <a:lnTo>
                    <a:pt x="117" y="103"/>
                  </a:lnTo>
                  <a:lnTo>
                    <a:pt x="125" y="113"/>
                  </a:lnTo>
                  <a:lnTo>
                    <a:pt x="146" y="144"/>
                  </a:lnTo>
                  <a:lnTo>
                    <a:pt x="152" y="146"/>
                  </a:lnTo>
                  <a:lnTo>
                    <a:pt x="162" y="146"/>
                  </a:lnTo>
                  <a:lnTo>
                    <a:pt x="235" y="96"/>
                  </a:lnTo>
                  <a:lnTo>
                    <a:pt x="246" y="88"/>
                  </a:lnTo>
                  <a:lnTo>
                    <a:pt x="212" y="17"/>
                  </a:lnTo>
                  <a:lnTo>
                    <a:pt x="223" y="0"/>
                  </a:lnTo>
                  <a:lnTo>
                    <a:pt x="315" y="4"/>
                  </a:lnTo>
                  <a:lnTo>
                    <a:pt x="317" y="9"/>
                  </a:lnTo>
                  <a:lnTo>
                    <a:pt x="317" y="23"/>
                  </a:lnTo>
                  <a:lnTo>
                    <a:pt x="311" y="31"/>
                  </a:lnTo>
                  <a:lnTo>
                    <a:pt x="313" y="44"/>
                  </a:lnTo>
                  <a:lnTo>
                    <a:pt x="317" y="61"/>
                  </a:lnTo>
                  <a:lnTo>
                    <a:pt x="294" y="67"/>
                  </a:lnTo>
                  <a:lnTo>
                    <a:pt x="350" y="253"/>
                  </a:lnTo>
                  <a:lnTo>
                    <a:pt x="246" y="428"/>
                  </a:lnTo>
                  <a:close/>
                </a:path>
              </a:pathLst>
            </a:custGeom>
            <a:solidFill>
              <a:schemeClr val="accent2"/>
            </a:solidFill>
            <a:ln w="9525">
              <a:solidFill>
                <a:srgbClr val="000000"/>
              </a:solidFill>
              <a:round/>
              <a:headEnd/>
              <a:tailEnd/>
            </a:ln>
          </p:spPr>
          <p:txBody>
            <a:bodyPr/>
            <a:lstStyle/>
            <a:p>
              <a:endParaRPr lang="es-ES_tradnl" sz="1400"/>
            </a:p>
          </p:txBody>
        </p:sp>
        <p:sp>
          <p:nvSpPr>
            <p:cNvPr id="1207" name="Freeform 324"/>
            <p:cNvSpPr>
              <a:spLocks/>
            </p:cNvSpPr>
            <p:nvPr/>
          </p:nvSpPr>
          <p:spPr bwMode="auto">
            <a:xfrm>
              <a:off x="4905375" y="5522913"/>
              <a:ext cx="723900" cy="466725"/>
            </a:xfrm>
            <a:custGeom>
              <a:avLst/>
              <a:gdLst>
                <a:gd name="T0" fmla="*/ 364 w 397"/>
                <a:gd name="T1" fmla="*/ 315 h 315"/>
                <a:gd name="T2" fmla="*/ 301 w 397"/>
                <a:gd name="T3" fmla="*/ 263 h 315"/>
                <a:gd name="T4" fmla="*/ 265 w 397"/>
                <a:gd name="T5" fmla="*/ 269 h 315"/>
                <a:gd name="T6" fmla="*/ 221 w 397"/>
                <a:gd name="T7" fmla="*/ 271 h 315"/>
                <a:gd name="T8" fmla="*/ 167 w 397"/>
                <a:gd name="T9" fmla="*/ 257 h 315"/>
                <a:gd name="T10" fmla="*/ 155 w 397"/>
                <a:gd name="T11" fmla="*/ 246 h 315"/>
                <a:gd name="T12" fmla="*/ 130 w 397"/>
                <a:gd name="T13" fmla="*/ 227 h 315"/>
                <a:gd name="T14" fmla="*/ 102 w 397"/>
                <a:gd name="T15" fmla="*/ 209 h 315"/>
                <a:gd name="T16" fmla="*/ 61 w 397"/>
                <a:gd name="T17" fmla="*/ 186 h 315"/>
                <a:gd name="T18" fmla="*/ 11 w 397"/>
                <a:gd name="T19" fmla="*/ 161 h 315"/>
                <a:gd name="T20" fmla="*/ 0 w 397"/>
                <a:gd name="T21" fmla="*/ 152 h 315"/>
                <a:gd name="T22" fmla="*/ 19 w 397"/>
                <a:gd name="T23" fmla="*/ 104 h 315"/>
                <a:gd name="T24" fmla="*/ 320 w 397"/>
                <a:gd name="T25" fmla="*/ 0 h 315"/>
                <a:gd name="T26" fmla="*/ 330 w 397"/>
                <a:gd name="T27" fmla="*/ 0 h 315"/>
                <a:gd name="T28" fmla="*/ 341 w 397"/>
                <a:gd name="T29" fmla="*/ 0 h 315"/>
                <a:gd name="T30" fmla="*/ 378 w 397"/>
                <a:gd name="T31" fmla="*/ 48 h 315"/>
                <a:gd name="T32" fmla="*/ 368 w 397"/>
                <a:gd name="T33" fmla="*/ 75 h 315"/>
                <a:gd name="T34" fmla="*/ 397 w 397"/>
                <a:gd name="T35" fmla="*/ 127 h 315"/>
                <a:gd name="T36" fmla="*/ 378 w 397"/>
                <a:gd name="T37" fmla="*/ 131 h 315"/>
                <a:gd name="T38" fmla="*/ 364 w 397"/>
                <a:gd name="T39"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7" h="315">
                  <a:moveTo>
                    <a:pt x="364" y="315"/>
                  </a:moveTo>
                  <a:lnTo>
                    <a:pt x="301" y="263"/>
                  </a:lnTo>
                  <a:lnTo>
                    <a:pt x="265" y="269"/>
                  </a:lnTo>
                  <a:lnTo>
                    <a:pt x="221" y="271"/>
                  </a:lnTo>
                  <a:lnTo>
                    <a:pt x="167" y="257"/>
                  </a:lnTo>
                  <a:lnTo>
                    <a:pt x="155" y="246"/>
                  </a:lnTo>
                  <a:lnTo>
                    <a:pt x="130" y="227"/>
                  </a:lnTo>
                  <a:lnTo>
                    <a:pt x="102" y="209"/>
                  </a:lnTo>
                  <a:lnTo>
                    <a:pt x="61" y="186"/>
                  </a:lnTo>
                  <a:lnTo>
                    <a:pt x="11" y="161"/>
                  </a:lnTo>
                  <a:lnTo>
                    <a:pt x="0" y="152"/>
                  </a:lnTo>
                  <a:lnTo>
                    <a:pt x="19" y="104"/>
                  </a:lnTo>
                  <a:lnTo>
                    <a:pt x="320" y="0"/>
                  </a:lnTo>
                  <a:lnTo>
                    <a:pt x="330" y="0"/>
                  </a:lnTo>
                  <a:lnTo>
                    <a:pt x="341" y="0"/>
                  </a:lnTo>
                  <a:lnTo>
                    <a:pt x="378" y="48"/>
                  </a:lnTo>
                  <a:lnTo>
                    <a:pt x="368" y="75"/>
                  </a:lnTo>
                  <a:lnTo>
                    <a:pt x="397" y="127"/>
                  </a:lnTo>
                  <a:lnTo>
                    <a:pt x="378" y="131"/>
                  </a:lnTo>
                  <a:lnTo>
                    <a:pt x="364" y="315"/>
                  </a:lnTo>
                  <a:close/>
                </a:path>
              </a:pathLst>
            </a:custGeom>
            <a:solidFill>
              <a:srgbClr val="FFFF00"/>
            </a:solidFill>
            <a:ln w="9525">
              <a:solidFill>
                <a:srgbClr val="000000"/>
              </a:solidFill>
              <a:round/>
              <a:headEnd/>
              <a:tailEnd/>
            </a:ln>
          </p:spPr>
          <p:txBody>
            <a:bodyPr/>
            <a:lstStyle/>
            <a:p>
              <a:endParaRPr lang="es-ES_tradnl" sz="1400"/>
            </a:p>
          </p:txBody>
        </p:sp>
        <p:sp>
          <p:nvSpPr>
            <p:cNvPr id="1208" name="Freeform 325"/>
            <p:cNvSpPr>
              <a:spLocks/>
            </p:cNvSpPr>
            <p:nvPr/>
          </p:nvSpPr>
          <p:spPr bwMode="auto">
            <a:xfrm>
              <a:off x="4264025" y="4346575"/>
              <a:ext cx="1497013" cy="1403350"/>
            </a:xfrm>
            <a:custGeom>
              <a:avLst/>
              <a:gdLst>
                <a:gd name="T0" fmla="*/ 305 w 825"/>
                <a:gd name="T1" fmla="*/ 896 h 950"/>
                <a:gd name="T2" fmla="*/ 316 w 825"/>
                <a:gd name="T3" fmla="*/ 861 h 950"/>
                <a:gd name="T4" fmla="*/ 242 w 825"/>
                <a:gd name="T5" fmla="*/ 756 h 950"/>
                <a:gd name="T6" fmla="*/ 245 w 825"/>
                <a:gd name="T7" fmla="*/ 727 h 950"/>
                <a:gd name="T8" fmla="*/ 234 w 825"/>
                <a:gd name="T9" fmla="*/ 698 h 950"/>
                <a:gd name="T10" fmla="*/ 213 w 825"/>
                <a:gd name="T11" fmla="*/ 652 h 950"/>
                <a:gd name="T12" fmla="*/ 186 w 825"/>
                <a:gd name="T13" fmla="*/ 622 h 950"/>
                <a:gd name="T14" fmla="*/ 163 w 825"/>
                <a:gd name="T15" fmla="*/ 575 h 950"/>
                <a:gd name="T16" fmla="*/ 128 w 825"/>
                <a:gd name="T17" fmla="*/ 562 h 950"/>
                <a:gd name="T18" fmla="*/ 121 w 825"/>
                <a:gd name="T19" fmla="*/ 549 h 950"/>
                <a:gd name="T20" fmla="*/ 103 w 825"/>
                <a:gd name="T21" fmla="*/ 483 h 950"/>
                <a:gd name="T22" fmla="*/ 0 w 825"/>
                <a:gd name="T23" fmla="*/ 385 h 950"/>
                <a:gd name="T24" fmla="*/ 124 w 825"/>
                <a:gd name="T25" fmla="*/ 416 h 950"/>
                <a:gd name="T26" fmla="*/ 195 w 825"/>
                <a:gd name="T27" fmla="*/ 407 h 950"/>
                <a:gd name="T28" fmla="*/ 261 w 825"/>
                <a:gd name="T29" fmla="*/ 426 h 950"/>
                <a:gd name="T30" fmla="*/ 403 w 825"/>
                <a:gd name="T31" fmla="*/ 480 h 950"/>
                <a:gd name="T32" fmla="*/ 443 w 825"/>
                <a:gd name="T33" fmla="*/ 483 h 950"/>
                <a:gd name="T34" fmla="*/ 359 w 825"/>
                <a:gd name="T35" fmla="*/ 370 h 950"/>
                <a:gd name="T36" fmla="*/ 224 w 825"/>
                <a:gd name="T37" fmla="*/ 370 h 950"/>
                <a:gd name="T38" fmla="*/ 190 w 825"/>
                <a:gd name="T39" fmla="*/ 393 h 950"/>
                <a:gd name="T40" fmla="*/ 307 w 825"/>
                <a:gd name="T41" fmla="*/ 75 h 950"/>
                <a:gd name="T42" fmla="*/ 391 w 825"/>
                <a:gd name="T43" fmla="*/ 19 h 950"/>
                <a:gd name="T44" fmla="*/ 666 w 825"/>
                <a:gd name="T45" fmla="*/ 205 h 950"/>
                <a:gd name="T46" fmla="*/ 683 w 825"/>
                <a:gd name="T47" fmla="*/ 339 h 950"/>
                <a:gd name="T48" fmla="*/ 744 w 825"/>
                <a:gd name="T49" fmla="*/ 447 h 950"/>
                <a:gd name="T50" fmla="*/ 723 w 825"/>
                <a:gd name="T51" fmla="*/ 501 h 950"/>
                <a:gd name="T52" fmla="*/ 825 w 825"/>
                <a:gd name="T53" fmla="*/ 495 h 950"/>
                <a:gd name="T54" fmla="*/ 700 w 825"/>
                <a:gd name="T55" fmla="*/ 587 h 950"/>
                <a:gd name="T56" fmla="*/ 716 w 825"/>
                <a:gd name="T57" fmla="*/ 600 h 950"/>
                <a:gd name="T58" fmla="*/ 710 w 825"/>
                <a:gd name="T59" fmla="*/ 771 h 950"/>
                <a:gd name="T60" fmla="*/ 700 w 825"/>
                <a:gd name="T61" fmla="*/ 788 h 950"/>
                <a:gd name="T62" fmla="*/ 687 w 825"/>
                <a:gd name="T63" fmla="*/ 796 h 950"/>
                <a:gd name="T64" fmla="*/ 374 w 825"/>
                <a:gd name="T65" fmla="*/ 902 h 950"/>
                <a:gd name="T66" fmla="*/ 297 w 825"/>
                <a:gd name="T67" fmla="*/ 915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5" h="950">
                  <a:moveTo>
                    <a:pt x="291" y="904"/>
                  </a:moveTo>
                  <a:lnTo>
                    <a:pt x="305" y="896"/>
                  </a:lnTo>
                  <a:lnTo>
                    <a:pt x="309" y="886"/>
                  </a:lnTo>
                  <a:lnTo>
                    <a:pt x="316" y="861"/>
                  </a:lnTo>
                  <a:lnTo>
                    <a:pt x="322" y="848"/>
                  </a:lnTo>
                  <a:lnTo>
                    <a:pt x="242" y="756"/>
                  </a:lnTo>
                  <a:lnTo>
                    <a:pt x="247" y="739"/>
                  </a:lnTo>
                  <a:lnTo>
                    <a:pt x="245" y="727"/>
                  </a:lnTo>
                  <a:lnTo>
                    <a:pt x="245" y="719"/>
                  </a:lnTo>
                  <a:lnTo>
                    <a:pt x="234" y="698"/>
                  </a:lnTo>
                  <a:lnTo>
                    <a:pt x="226" y="679"/>
                  </a:lnTo>
                  <a:lnTo>
                    <a:pt x="213" y="652"/>
                  </a:lnTo>
                  <a:lnTo>
                    <a:pt x="197" y="629"/>
                  </a:lnTo>
                  <a:lnTo>
                    <a:pt x="186" y="622"/>
                  </a:lnTo>
                  <a:lnTo>
                    <a:pt x="167" y="608"/>
                  </a:lnTo>
                  <a:lnTo>
                    <a:pt x="163" y="575"/>
                  </a:lnTo>
                  <a:lnTo>
                    <a:pt x="165" y="564"/>
                  </a:lnTo>
                  <a:lnTo>
                    <a:pt x="128" y="562"/>
                  </a:lnTo>
                  <a:lnTo>
                    <a:pt x="128" y="554"/>
                  </a:lnTo>
                  <a:lnTo>
                    <a:pt x="121" y="549"/>
                  </a:lnTo>
                  <a:lnTo>
                    <a:pt x="113" y="545"/>
                  </a:lnTo>
                  <a:lnTo>
                    <a:pt x="103" y="483"/>
                  </a:lnTo>
                  <a:lnTo>
                    <a:pt x="2" y="478"/>
                  </a:lnTo>
                  <a:lnTo>
                    <a:pt x="0" y="385"/>
                  </a:lnTo>
                  <a:lnTo>
                    <a:pt x="90" y="376"/>
                  </a:lnTo>
                  <a:lnTo>
                    <a:pt x="124" y="416"/>
                  </a:lnTo>
                  <a:lnTo>
                    <a:pt x="186" y="426"/>
                  </a:lnTo>
                  <a:lnTo>
                    <a:pt x="195" y="407"/>
                  </a:lnTo>
                  <a:lnTo>
                    <a:pt x="220" y="409"/>
                  </a:lnTo>
                  <a:lnTo>
                    <a:pt x="261" y="426"/>
                  </a:lnTo>
                  <a:lnTo>
                    <a:pt x="326" y="489"/>
                  </a:lnTo>
                  <a:lnTo>
                    <a:pt x="403" y="480"/>
                  </a:lnTo>
                  <a:lnTo>
                    <a:pt x="433" y="537"/>
                  </a:lnTo>
                  <a:lnTo>
                    <a:pt x="443" y="483"/>
                  </a:lnTo>
                  <a:lnTo>
                    <a:pt x="493" y="432"/>
                  </a:lnTo>
                  <a:lnTo>
                    <a:pt x="359" y="370"/>
                  </a:lnTo>
                  <a:lnTo>
                    <a:pt x="349" y="370"/>
                  </a:lnTo>
                  <a:lnTo>
                    <a:pt x="224" y="370"/>
                  </a:lnTo>
                  <a:lnTo>
                    <a:pt x="209" y="399"/>
                  </a:lnTo>
                  <a:lnTo>
                    <a:pt x="190" y="393"/>
                  </a:lnTo>
                  <a:lnTo>
                    <a:pt x="190" y="309"/>
                  </a:lnTo>
                  <a:lnTo>
                    <a:pt x="307" y="75"/>
                  </a:lnTo>
                  <a:lnTo>
                    <a:pt x="368" y="53"/>
                  </a:lnTo>
                  <a:lnTo>
                    <a:pt x="391" y="19"/>
                  </a:lnTo>
                  <a:lnTo>
                    <a:pt x="457" y="0"/>
                  </a:lnTo>
                  <a:lnTo>
                    <a:pt x="666" y="205"/>
                  </a:lnTo>
                  <a:lnTo>
                    <a:pt x="700" y="270"/>
                  </a:lnTo>
                  <a:lnTo>
                    <a:pt x="683" y="339"/>
                  </a:lnTo>
                  <a:lnTo>
                    <a:pt x="681" y="347"/>
                  </a:lnTo>
                  <a:lnTo>
                    <a:pt x="744" y="447"/>
                  </a:lnTo>
                  <a:lnTo>
                    <a:pt x="710" y="476"/>
                  </a:lnTo>
                  <a:lnTo>
                    <a:pt x="723" y="501"/>
                  </a:lnTo>
                  <a:lnTo>
                    <a:pt x="813" y="481"/>
                  </a:lnTo>
                  <a:lnTo>
                    <a:pt x="825" y="495"/>
                  </a:lnTo>
                  <a:lnTo>
                    <a:pt x="700" y="564"/>
                  </a:lnTo>
                  <a:lnTo>
                    <a:pt x="700" y="587"/>
                  </a:lnTo>
                  <a:lnTo>
                    <a:pt x="708" y="595"/>
                  </a:lnTo>
                  <a:lnTo>
                    <a:pt x="716" y="600"/>
                  </a:lnTo>
                  <a:lnTo>
                    <a:pt x="716" y="762"/>
                  </a:lnTo>
                  <a:lnTo>
                    <a:pt x="710" y="771"/>
                  </a:lnTo>
                  <a:lnTo>
                    <a:pt x="702" y="777"/>
                  </a:lnTo>
                  <a:lnTo>
                    <a:pt x="700" y="788"/>
                  </a:lnTo>
                  <a:lnTo>
                    <a:pt x="696" y="798"/>
                  </a:lnTo>
                  <a:lnTo>
                    <a:pt x="687" y="796"/>
                  </a:lnTo>
                  <a:lnTo>
                    <a:pt x="675" y="796"/>
                  </a:lnTo>
                  <a:lnTo>
                    <a:pt x="374" y="902"/>
                  </a:lnTo>
                  <a:lnTo>
                    <a:pt x="355" y="950"/>
                  </a:lnTo>
                  <a:lnTo>
                    <a:pt x="297" y="915"/>
                  </a:lnTo>
                  <a:lnTo>
                    <a:pt x="291" y="904"/>
                  </a:lnTo>
                  <a:close/>
                </a:path>
              </a:pathLst>
            </a:custGeom>
            <a:solidFill>
              <a:srgbClr val="FFFF00"/>
            </a:solidFill>
            <a:ln w="9525">
              <a:solidFill>
                <a:schemeClr val="tx1"/>
              </a:solidFill>
              <a:round/>
              <a:headEnd/>
              <a:tailEnd/>
            </a:ln>
          </p:spPr>
          <p:txBody>
            <a:bodyPr/>
            <a:lstStyle/>
            <a:p>
              <a:endParaRPr lang="es-ES_tradnl" sz="1400"/>
            </a:p>
          </p:txBody>
        </p:sp>
        <p:sp>
          <p:nvSpPr>
            <p:cNvPr id="1209" name="Freeform 326"/>
            <p:cNvSpPr>
              <a:spLocks/>
            </p:cNvSpPr>
            <p:nvPr/>
          </p:nvSpPr>
          <p:spPr bwMode="auto">
            <a:xfrm>
              <a:off x="5014913" y="3567113"/>
              <a:ext cx="1309687" cy="1181100"/>
            </a:xfrm>
            <a:custGeom>
              <a:avLst/>
              <a:gdLst>
                <a:gd name="T0" fmla="*/ 716 w 722"/>
                <a:gd name="T1" fmla="*/ 633 h 802"/>
                <a:gd name="T2" fmla="*/ 722 w 722"/>
                <a:gd name="T3" fmla="*/ 605 h 802"/>
                <a:gd name="T4" fmla="*/ 710 w 722"/>
                <a:gd name="T5" fmla="*/ 605 h 802"/>
                <a:gd name="T6" fmla="*/ 706 w 722"/>
                <a:gd name="T7" fmla="*/ 609 h 802"/>
                <a:gd name="T8" fmla="*/ 689 w 722"/>
                <a:gd name="T9" fmla="*/ 607 h 802"/>
                <a:gd name="T10" fmla="*/ 687 w 722"/>
                <a:gd name="T11" fmla="*/ 597 h 802"/>
                <a:gd name="T12" fmla="*/ 687 w 722"/>
                <a:gd name="T13" fmla="*/ 587 h 802"/>
                <a:gd name="T14" fmla="*/ 695 w 722"/>
                <a:gd name="T15" fmla="*/ 543 h 802"/>
                <a:gd name="T16" fmla="*/ 695 w 722"/>
                <a:gd name="T17" fmla="*/ 536 h 802"/>
                <a:gd name="T18" fmla="*/ 689 w 722"/>
                <a:gd name="T19" fmla="*/ 528 h 802"/>
                <a:gd name="T20" fmla="*/ 655 w 722"/>
                <a:gd name="T21" fmla="*/ 514 h 802"/>
                <a:gd name="T22" fmla="*/ 649 w 722"/>
                <a:gd name="T23" fmla="*/ 507 h 802"/>
                <a:gd name="T24" fmla="*/ 643 w 722"/>
                <a:gd name="T25" fmla="*/ 486 h 802"/>
                <a:gd name="T26" fmla="*/ 657 w 722"/>
                <a:gd name="T27" fmla="*/ 470 h 802"/>
                <a:gd name="T28" fmla="*/ 678 w 722"/>
                <a:gd name="T29" fmla="*/ 468 h 802"/>
                <a:gd name="T30" fmla="*/ 683 w 722"/>
                <a:gd name="T31" fmla="*/ 459 h 802"/>
                <a:gd name="T32" fmla="*/ 649 w 722"/>
                <a:gd name="T33" fmla="*/ 340 h 802"/>
                <a:gd name="T34" fmla="*/ 637 w 722"/>
                <a:gd name="T35" fmla="*/ 336 h 802"/>
                <a:gd name="T36" fmla="*/ 616 w 722"/>
                <a:gd name="T37" fmla="*/ 336 h 802"/>
                <a:gd name="T38" fmla="*/ 568 w 722"/>
                <a:gd name="T39" fmla="*/ 161 h 802"/>
                <a:gd name="T40" fmla="*/ 493 w 722"/>
                <a:gd name="T41" fmla="*/ 135 h 802"/>
                <a:gd name="T42" fmla="*/ 390 w 722"/>
                <a:gd name="T43" fmla="*/ 94 h 802"/>
                <a:gd name="T44" fmla="*/ 311 w 722"/>
                <a:gd name="T45" fmla="*/ 64 h 802"/>
                <a:gd name="T46" fmla="*/ 231 w 722"/>
                <a:gd name="T47" fmla="*/ 35 h 802"/>
                <a:gd name="T48" fmla="*/ 173 w 722"/>
                <a:gd name="T49" fmla="*/ 29 h 802"/>
                <a:gd name="T50" fmla="*/ 87 w 722"/>
                <a:gd name="T51" fmla="*/ 16 h 802"/>
                <a:gd name="T52" fmla="*/ 50 w 722"/>
                <a:gd name="T53" fmla="*/ 0 h 802"/>
                <a:gd name="T54" fmla="*/ 0 w 722"/>
                <a:gd name="T55" fmla="*/ 69 h 802"/>
                <a:gd name="T56" fmla="*/ 8 w 722"/>
                <a:gd name="T57" fmla="*/ 240 h 802"/>
                <a:gd name="T58" fmla="*/ 31 w 722"/>
                <a:gd name="T59" fmla="*/ 301 h 802"/>
                <a:gd name="T60" fmla="*/ 65 w 722"/>
                <a:gd name="T61" fmla="*/ 390 h 802"/>
                <a:gd name="T62" fmla="*/ 69 w 722"/>
                <a:gd name="T63" fmla="*/ 524 h 802"/>
                <a:gd name="T64" fmla="*/ 41 w 722"/>
                <a:gd name="T65" fmla="*/ 532 h 802"/>
                <a:gd name="T66" fmla="*/ 250 w 722"/>
                <a:gd name="T67" fmla="*/ 739 h 802"/>
                <a:gd name="T68" fmla="*/ 284 w 722"/>
                <a:gd name="T69" fmla="*/ 802 h 802"/>
                <a:gd name="T70" fmla="*/ 384 w 722"/>
                <a:gd name="T71" fmla="*/ 802 h 802"/>
                <a:gd name="T72" fmla="*/ 388 w 722"/>
                <a:gd name="T73" fmla="*/ 670 h 802"/>
                <a:gd name="T74" fmla="*/ 543 w 722"/>
                <a:gd name="T75" fmla="*/ 647 h 802"/>
                <a:gd name="T76" fmla="*/ 622 w 722"/>
                <a:gd name="T77" fmla="*/ 660 h 802"/>
                <a:gd name="T78" fmla="*/ 716 w 722"/>
                <a:gd name="T79" fmla="*/ 633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22" h="802">
                  <a:moveTo>
                    <a:pt x="716" y="633"/>
                  </a:moveTo>
                  <a:lnTo>
                    <a:pt x="722" y="605"/>
                  </a:lnTo>
                  <a:lnTo>
                    <a:pt x="710" y="605"/>
                  </a:lnTo>
                  <a:lnTo>
                    <a:pt x="706" y="609"/>
                  </a:lnTo>
                  <a:lnTo>
                    <a:pt x="689" y="607"/>
                  </a:lnTo>
                  <a:lnTo>
                    <a:pt x="687" y="597"/>
                  </a:lnTo>
                  <a:lnTo>
                    <a:pt x="687" y="587"/>
                  </a:lnTo>
                  <a:lnTo>
                    <a:pt x="695" y="543"/>
                  </a:lnTo>
                  <a:lnTo>
                    <a:pt x="695" y="536"/>
                  </a:lnTo>
                  <a:lnTo>
                    <a:pt x="689" y="528"/>
                  </a:lnTo>
                  <a:lnTo>
                    <a:pt x="655" y="514"/>
                  </a:lnTo>
                  <a:lnTo>
                    <a:pt x="649" y="507"/>
                  </a:lnTo>
                  <a:lnTo>
                    <a:pt x="643" y="486"/>
                  </a:lnTo>
                  <a:lnTo>
                    <a:pt x="657" y="470"/>
                  </a:lnTo>
                  <a:lnTo>
                    <a:pt x="678" y="468"/>
                  </a:lnTo>
                  <a:lnTo>
                    <a:pt x="683" y="459"/>
                  </a:lnTo>
                  <a:lnTo>
                    <a:pt x="649" y="340"/>
                  </a:lnTo>
                  <a:lnTo>
                    <a:pt x="637" y="336"/>
                  </a:lnTo>
                  <a:lnTo>
                    <a:pt x="616" y="336"/>
                  </a:lnTo>
                  <a:lnTo>
                    <a:pt x="568" y="161"/>
                  </a:lnTo>
                  <a:lnTo>
                    <a:pt x="493" y="135"/>
                  </a:lnTo>
                  <a:lnTo>
                    <a:pt x="390" y="94"/>
                  </a:lnTo>
                  <a:lnTo>
                    <a:pt x="311" y="64"/>
                  </a:lnTo>
                  <a:lnTo>
                    <a:pt x="231" y="35"/>
                  </a:lnTo>
                  <a:lnTo>
                    <a:pt x="173" y="29"/>
                  </a:lnTo>
                  <a:lnTo>
                    <a:pt x="87" y="16"/>
                  </a:lnTo>
                  <a:lnTo>
                    <a:pt x="50" y="0"/>
                  </a:lnTo>
                  <a:lnTo>
                    <a:pt x="0" y="69"/>
                  </a:lnTo>
                  <a:lnTo>
                    <a:pt x="8" y="240"/>
                  </a:lnTo>
                  <a:lnTo>
                    <a:pt x="31" y="301"/>
                  </a:lnTo>
                  <a:lnTo>
                    <a:pt x="65" y="390"/>
                  </a:lnTo>
                  <a:lnTo>
                    <a:pt x="69" y="524"/>
                  </a:lnTo>
                  <a:lnTo>
                    <a:pt x="41" y="532"/>
                  </a:lnTo>
                  <a:lnTo>
                    <a:pt x="250" y="739"/>
                  </a:lnTo>
                  <a:lnTo>
                    <a:pt x="284" y="802"/>
                  </a:lnTo>
                  <a:lnTo>
                    <a:pt x="384" y="802"/>
                  </a:lnTo>
                  <a:lnTo>
                    <a:pt x="388" y="670"/>
                  </a:lnTo>
                  <a:lnTo>
                    <a:pt x="543" y="647"/>
                  </a:lnTo>
                  <a:lnTo>
                    <a:pt x="622" y="660"/>
                  </a:lnTo>
                  <a:lnTo>
                    <a:pt x="716" y="633"/>
                  </a:lnTo>
                  <a:close/>
                </a:path>
              </a:pathLst>
            </a:custGeom>
            <a:solidFill>
              <a:srgbClr val="FFFF00"/>
            </a:solidFill>
            <a:ln w="9525">
              <a:solidFill>
                <a:srgbClr val="000000"/>
              </a:solidFill>
              <a:round/>
              <a:headEnd/>
              <a:tailEnd/>
            </a:ln>
          </p:spPr>
          <p:txBody>
            <a:bodyPr/>
            <a:lstStyle/>
            <a:p>
              <a:endParaRPr lang="es-ES_tradnl" sz="1400"/>
            </a:p>
          </p:txBody>
        </p:sp>
        <p:sp>
          <p:nvSpPr>
            <p:cNvPr id="1210" name="Freeform 327"/>
            <p:cNvSpPr>
              <a:spLocks/>
            </p:cNvSpPr>
            <p:nvPr/>
          </p:nvSpPr>
          <p:spPr bwMode="auto">
            <a:xfrm>
              <a:off x="5711825" y="4519613"/>
              <a:ext cx="430213" cy="228600"/>
            </a:xfrm>
            <a:custGeom>
              <a:avLst/>
              <a:gdLst>
                <a:gd name="T0" fmla="*/ 238 w 238"/>
                <a:gd name="T1" fmla="*/ 13 h 155"/>
                <a:gd name="T2" fmla="*/ 159 w 238"/>
                <a:gd name="T3" fmla="*/ 0 h 155"/>
                <a:gd name="T4" fmla="*/ 4 w 238"/>
                <a:gd name="T5" fmla="*/ 23 h 155"/>
                <a:gd name="T6" fmla="*/ 0 w 238"/>
                <a:gd name="T7" fmla="*/ 155 h 155"/>
              </a:gdLst>
              <a:ahLst/>
              <a:cxnLst>
                <a:cxn ang="0">
                  <a:pos x="T0" y="T1"/>
                </a:cxn>
                <a:cxn ang="0">
                  <a:pos x="T2" y="T3"/>
                </a:cxn>
                <a:cxn ang="0">
                  <a:pos x="T4" y="T5"/>
                </a:cxn>
                <a:cxn ang="0">
                  <a:pos x="T6" y="T7"/>
                </a:cxn>
              </a:cxnLst>
              <a:rect l="0" t="0" r="r" b="b"/>
              <a:pathLst>
                <a:path w="238" h="155">
                  <a:moveTo>
                    <a:pt x="238" y="13"/>
                  </a:moveTo>
                  <a:lnTo>
                    <a:pt x="159" y="0"/>
                  </a:lnTo>
                  <a:lnTo>
                    <a:pt x="4" y="23"/>
                  </a:lnTo>
                  <a:lnTo>
                    <a:pt x="0" y="155"/>
                  </a:lnTo>
                </a:path>
              </a:pathLst>
            </a:custGeom>
            <a:solidFill>
              <a:srgbClr val="CCECFF"/>
            </a:solidFill>
            <a:ln w="0">
              <a:solidFill>
                <a:srgbClr val="000000"/>
              </a:solidFill>
              <a:prstDash val="solid"/>
              <a:round/>
              <a:headEnd/>
              <a:tailEnd/>
            </a:ln>
          </p:spPr>
          <p:txBody>
            <a:bodyPr/>
            <a:lstStyle/>
            <a:p>
              <a:endParaRPr lang="es-ES_tradnl" sz="1400"/>
            </a:p>
          </p:txBody>
        </p:sp>
        <p:sp>
          <p:nvSpPr>
            <p:cNvPr id="1211" name="Line 328"/>
            <p:cNvSpPr>
              <a:spLocks noChangeShapeType="1"/>
            </p:cNvSpPr>
            <p:nvPr/>
          </p:nvSpPr>
          <p:spPr bwMode="auto">
            <a:xfrm flipV="1">
              <a:off x="6148388" y="5051425"/>
              <a:ext cx="84137" cy="0"/>
            </a:xfrm>
            <a:prstGeom prst="line">
              <a:avLst/>
            </a:prstGeom>
            <a:noFill/>
            <a:ln w="0">
              <a:solidFill>
                <a:srgbClr val="000000"/>
              </a:solidFill>
              <a:round/>
              <a:headEnd/>
              <a:tailEnd/>
            </a:ln>
          </p:spPr>
          <p:txBody>
            <a:bodyPr/>
            <a:lstStyle/>
            <a:p>
              <a:endParaRPr lang="es-ES_tradnl" sz="1400"/>
            </a:p>
          </p:txBody>
        </p:sp>
        <p:sp>
          <p:nvSpPr>
            <p:cNvPr id="1212" name="Freeform 329"/>
            <p:cNvSpPr>
              <a:spLocks/>
            </p:cNvSpPr>
            <p:nvPr/>
          </p:nvSpPr>
          <p:spPr bwMode="auto">
            <a:xfrm>
              <a:off x="5711825" y="4748213"/>
              <a:ext cx="436563" cy="303212"/>
            </a:xfrm>
            <a:custGeom>
              <a:avLst/>
              <a:gdLst>
                <a:gd name="T0" fmla="*/ 240 w 240"/>
                <a:gd name="T1" fmla="*/ 206 h 206"/>
                <a:gd name="T2" fmla="*/ 202 w 240"/>
                <a:gd name="T3" fmla="*/ 135 h 206"/>
                <a:gd name="T4" fmla="*/ 40 w 240"/>
                <a:gd name="T5" fmla="*/ 69 h 206"/>
                <a:gd name="T6" fmla="*/ 0 w 240"/>
                <a:gd name="T7" fmla="*/ 0 h 206"/>
              </a:gdLst>
              <a:ahLst/>
              <a:cxnLst>
                <a:cxn ang="0">
                  <a:pos x="T0" y="T1"/>
                </a:cxn>
                <a:cxn ang="0">
                  <a:pos x="T2" y="T3"/>
                </a:cxn>
                <a:cxn ang="0">
                  <a:pos x="T4" y="T5"/>
                </a:cxn>
                <a:cxn ang="0">
                  <a:pos x="T6" y="T7"/>
                </a:cxn>
              </a:cxnLst>
              <a:rect l="0" t="0" r="r" b="b"/>
              <a:pathLst>
                <a:path w="240" h="206">
                  <a:moveTo>
                    <a:pt x="240" y="206"/>
                  </a:moveTo>
                  <a:lnTo>
                    <a:pt x="202" y="135"/>
                  </a:lnTo>
                  <a:lnTo>
                    <a:pt x="40" y="69"/>
                  </a:lnTo>
                  <a:lnTo>
                    <a:pt x="0" y="0"/>
                  </a:lnTo>
                </a:path>
              </a:pathLst>
            </a:custGeom>
            <a:solidFill>
              <a:srgbClr val="CCECFF"/>
            </a:solidFill>
            <a:ln w="0">
              <a:solidFill>
                <a:srgbClr val="000000"/>
              </a:solidFill>
              <a:prstDash val="solid"/>
              <a:round/>
              <a:headEnd/>
              <a:tailEnd/>
            </a:ln>
          </p:spPr>
          <p:txBody>
            <a:bodyPr/>
            <a:lstStyle/>
            <a:p>
              <a:endParaRPr lang="es-ES_tradnl" sz="1400"/>
            </a:p>
          </p:txBody>
        </p:sp>
        <p:sp>
          <p:nvSpPr>
            <p:cNvPr id="1213" name="Freeform 330"/>
            <p:cNvSpPr>
              <a:spLocks/>
            </p:cNvSpPr>
            <p:nvPr/>
          </p:nvSpPr>
          <p:spPr bwMode="auto">
            <a:xfrm>
              <a:off x="5711825" y="4519613"/>
              <a:ext cx="538163" cy="531812"/>
            </a:xfrm>
            <a:custGeom>
              <a:avLst/>
              <a:gdLst>
                <a:gd name="T0" fmla="*/ 288 w 299"/>
                <a:gd name="T1" fmla="*/ 359 h 361"/>
                <a:gd name="T2" fmla="*/ 299 w 299"/>
                <a:gd name="T3" fmla="*/ 305 h 361"/>
                <a:gd name="T4" fmla="*/ 290 w 299"/>
                <a:gd name="T5" fmla="*/ 244 h 361"/>
                <a:gd name="T6" fmla="*/ 271 w 299"/>
                <a:gd name="T7" fmla="*/ 244 h 361"/>
                <a:gd name="T8" fmla="*/ 236 w 299"/>
                <a:gd name="T9" fmla="*/ 128 h 361"/>
                <a:gd name="T10" fmla="*/ 238 w 299"/>
                <a:gd name="T11" fmla="*/ 13 h 361"/>
                <a:gd name="T12" fmla="*/ 159 w 299"/>
                <a:gd name="T13" fmla="*/ 0 h 361"/>
                <a:gd name="T14" fmla="*/ 4 w 299"/>
                <a:gd name="T15" fmla="*/ 23 h 361"/>
                <a:gd name="T16" fmla="*/ 0 w 299"/>
                <a:gd name="T17" fmla="*/ 155 h 361"/>
                <a:gd name="T18" fmla="*/ 40 w 299"/>
                <a:gd name="T19" fmla="*/ 224 h 361"/>
                <a:gd name="T20" fmla="*/ 202 w 299"/>
                <a:gd name="T21" fmla="*/ 290 h 361"/>
                <a:gd name="T22" fmla="*/ 240 w 299"/>
                <a:gd name="T23" fmla="*/ 361 h 361"/>
                <a:gd name="T24" fmla="*/ 288 w 299"/>
                <a:gd name="T25" fmla="*/ 359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9" h="361">
                  <a:moveTo>
                    <a:pt x="288" y="359"/>
                  </a:moveTo>
                  <a:lnTo>
                    <a:pt x="299" y="305"/>
                  </a:lnTo>
                  <a:lnTo>
                    <a:pt x="290" y="244"/>
                  </a:lnTo>
                  <a:lnTo>
                    <a:pt x="271" y="244"/>
                  </a:lnTo>
                  <a:lnTo>
                    <a:pt x="236" y="128"/>
                  </a:lnTo>
                  <a:lnTo>
                    <a:pt x="238" y="13"/>
                  </a:lnTo>
                  <a:lnTo>
                    <a:pt x="159" y="0"/>
                  </a:lnTo>
                  <a:lnTo>
                    <a:pt x="4" y="23"/>
                  </a:lnTo>
                  <a:lnTo>
                    <a:pt x="0" y="155"/>
                  </a:lnTo>
                  <a:lnTo>
                    <a:pt x="40" y="224"/>
                  </a:lnTo>
                  <a:lnTo>
                    <a:pt x="202" y="290"/>
                  </a:lnTo>
                  <a:lnTo>
                    <a:pt x="240" y="361"/>
                  </a:lnTo>
                  <a:lnTo>
                    <a:pt x="288" y="359"/>
                  </a:lnTo>
                  <a:close/>
                </a:path>
              </a:pathLst>
            </a:custGeom>
            <a:solidFill>
              <a:schemeClr val="accent2"/>
            </a:solidFill>
            <a:ln w="9525">
              <a:solidFill>
                <a:srgbClr val="000000"/>
              </a:solidFill>
              <a:round/>
              <a:headEnd/>
              <a:tailEnd/>
            </a:ln>
          </p:spPr>
          <p:txBody>
            <a:bodyPr/>
            <a:lstStyle/>
            <a:p>
              <a:endParaRPr lang="es-ES_tradnl" sz="1400"/>
            </a:p>
          </p:txBody>
        </p:sp>
        <p:sp>
          <p:nvSpPr>
            <p:cNvPr id="1214" name="Freeform 331"/>
            <p:cNvSpPr>
              <a:spLocks/>
            </p:cNvSpPr>
            <p:nvPr/>
          </p:nvSpPr>
          <p:spPr bwMode="auto">
            <a:xfrm>
              <a:off x="5499100" y="4748213"/>
              <a:ext cx="649288" cy="339725"/>
            </a:xfrm>
            <a:custGeom>
              <a:avLst/>
              <a:gdLst>
                <a:gd name="T0" fmla="*/ 359 w 359"/>
                <a:gd name="T1" fmla="*/ 206 h 231"/>
                <a:gd name="T2" fmla="*/ 321 w 359"/>
                <a:gd name="T3" fmla="*/ 135 h 231"/>
                <a:gd name="T4" fmla="*/ 159 w 359"/>
                <a:gd name="T5" fmla="*/ 69 h 231"/>
                <a:gd name="T6" fmla="*/ 119 w 359"/>
                <a:gd name="T7" fmla="*/ 0 h 231"/>
                <a:gd name="T8" fmla="*/ 19 w 359"/>
                <a:gd name="T9" fmla="*/ 0 h 231"/>
                <a:gd name="T10" fmla="*/ 2 w 359"/>
                <a:gd name="T11" fmla="*/ 69 h 231"/>
                <a:gd name="T12" fmla="*/ 0 w 359"/>
                <a:gd name="T13" fmla="*/ 77 h 231"/>
                <a:gd name="T14" fmla="*/ 63 w 359"/>
                <a:gd name="T15" fmla="*/ 177 h 231"/>
                <a:gd name="T16" fmla="*/ 29 w 359"/>
                <a:gd name="T17" fmla="*/ 206 h 231"/>
                <a:gd name="T18" fmla="*/ 42 w 359"/>
                <a:gd name="T19" fmla="*/ 231 h 231"/>
                <a:gd name="T20" fmla="*/ 132 w 359"/>
                <a:gd name="T21" fmla="*/ 211 h 231"/>
                <a:gd name="T22" fmla="*/ 257 w 359"/>
                <a:gd name="T23" fmla="*/ 185 h 231"/>
                <a:gd name="T24" fmla="*/ 261 w 359"/>
                <a:gd name="T25" fmla="*/ 192 h 231"/>
                <a:gd name="T26" fmla="*/ 282 w 359"/>
                <a:gd name="T27" fmla="*/ 200 h 231"/>
                <a:gd name="T28" fmla="*/ 311 w 359"/>
                <a:gd name="T29" fmla="*/ 198 h 231"/>
                <a:gd name="T30" fmla="*/ 322 w 359"/>
                <a:gd name="T31" fmla="*/ 208 h 231"/>
                <a:gd name="T32" fmla="*/ 340 w 359"/>
                <a:gd name="T33" fmla="*/ 208 h 231"/>
                <a:gd name="T34" fmla="*/ 359 w 359"/>
                <a:gd name="T35" fmla="*/ 20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9" h="231">
                  <a:moveTo>
                    <a:pt x="359" y="206"/>
                  </a:moveTo>
                  <a:lnTo>
                    <a:pt x="321" y="135"/>
                  </a:lnTo>
                  <a:lnTo>
                    <a:pt x="159" y="69"/>
                  </a:lnTo>
                  <a:lnTo>
                    <a:pt x="119" y="0"/>
                  </a:lnTo>
                  <a:lnTo>
                    <a:pt x="19" y="0"/>
                  </a:lnTo>
                  <a:lnTo>
                    <a:pt x="2" y="69"/>
                  </a:lnTo>
                  <a:lnTo>
                    <a:pt x="0" y="77"/>
                  </a:lnTo>
                  <a:lnTo>
                    <a:pt x="63" y="177"/>
                  </a:lnTo>
                  <a:lnTo>
                    <a:pt x="29" y="206"/>
                  </a:lnTo>
                  <a:lnTo>
                    <a:pt x="42" y="231"/>
                  </a:lnTo>
                  <a:lnTo>
                    <a:pt x="132" y="211"/>
                  </a:lnTo>
                  <a:lnTo>
                    <a:pt x="257" y="185"/>
                  </a:lnTo>
                  <a:lnTo>
                    <a:pt x="261" y="192"/>
                  </a:lnTo>
                  <a:lnTo>
                    <a:pt x="282" y="200"/>
                  </a:lnTo>
                  <a:lnTo>
                    <a:pt x="311" y="198"/>
                  </a:lnTo>
                  <a:lnTo>
                    <a:pt x="322" y="208"/>
                  </a:lnTo>
                  <a:lnTo>
                    <a:pt x="340" y="208"/>
                  </a:lnTo>
                  <a:lnTo>
                    <a:pt x="359" y="206"/>
                  </a:lnTo>
                  <a:close/>
                </a:path>
              </a:pathLst>
            </a:custGeom>
            <a:solidFill>
              <a:srgbClr val="FFFF00"/>
            </a:solidFill>
            <a:ln w="9525">
              <a:solidFill>
                <a:srgbClr val="000000"/>
              </a:solidFill>
              <a:round/>
              <a:headEnd/>
              <a:tailEnd/>
            </a:ln>
          </p:spPr>
          <p:txBody>
            <a:bodyPr/>
            <a:lstStyle/>
            <a:p>
              <a:endParaRPr lang="es-ES_tradnl" sz="1400"/>
            </a:p>
          </p:txBody>
        </p:sp>
        <p:sp>
          <p:nvSpPr>
            <p:cNvPr id="1215" name="Freeform 332"/>
            <p:cNvSpPr>
              <a:spLocks/>
            </p:cNvSpPr>
            <p:nvPr/>
          </p:nvSpPr>
          <p:spPr bwMode="auto">
            <a:xfrm>
              <a:off x="5529263" y="5019675"/>
              <a:ext cx="720725" cy="555625"/>
            </a:xfrm>
            <a:custGeom>
              <a:avLst/>
              <a:gdLst>
                <a:gd name="T0" fmla="*/ 313 w 401"/>
                <a:gd name="T1" fmla="*/ 234 h 376"/>
                <a:gd name="T2" fmla="*/ 311 w 401"/>
                <a:gd name="T3" fmla="*/ 226 h 376"/>
                <a:gd name="T4" fmla="*/ 305 w 401"/>
                <a:gd name="T5" fmla="*/ 209 h 376"/>
                <a:gd name="T6" fmla="*/ 332 w 401"/>
                <a:gd name="T7" fmla="*/ 144 h 376"/>
                <a:gd name="T8" fmla="*/ 355 w 401"/>
                <a:gd name="T9" fmla="*/ 144 h 376"/>
                <a:gd name="T10" fmla="*/ 401 w 401"/>
                <a:gd name="T11" fmla="*/ 53 h 376"/>
                <a:gd name="T12" fmla="*/ 390 w 401"/>
                <a:gd name="T13" fmla="*/ 19 h 376"/>
                <a:gd name="T14" fmla="*/ 342 w 401"/>
                <a:gd name="T15" fmla="*/ 21 h 376"/>
                <a:gd name="T16" fmla="*/ 323 w 401"/>
                <a:gd name="T17" fmla="*/ 23 h 376"/>
                <a:gd name="T18" fmla="*/ 305 w 401"/>
                <a:gd name="T19" fmla="*/ 23 h 376"/>
                <a:gd name="T20" fmla="*/ 294 w 401"/>
                <a:gd name="T21" fmla="*/ 13 h 376"/>
                <a:gd name="T22" fmla="*/ 265 w 401"/>
                <a:gd name="T23" fmla="*/ 15 h 376"/>
                <a:gd name="T24" fmla="*/ 244 w 401"/>
                <a:gd name="T25" fmla="*/ 7 h 376"/>
                <a:gd name="T26" fmla="*/ 240 w 401"/>
                <a:gd name="T27" fmla="*/ 0 h 376"/>
                <a:gd name="T28" fmla="*/ 115 w 401"/>
                <a:gd name="T29" fmla="*/ 26 h 376"/>
                <a:gd name="T30" fmla="*/ 127 w 401"/>
                <a:gd name="T31" fmla="*/ 42 h 376"/>
                <a:gd name="T32" fmla="*/ 0 w 401"/>
                <a:gd name="T33" fmla="*/ 109 h 376"/>
                <a:gd name="T34" fmla="*/ 0 w 401"/>
                <a:gd name="T35" fmla="*/ 132 h 376"/>
                <a:gd name="T36" fmla="*/ 10 w 401"/>
                <a:gd name="T37" fmla="*/ 140 h 376"/>
                <a:gd name="T38" fmla="*/ 18 w 401"/>
                <a:gd name="T39" fmla="*/ 145 h 376"/>
                <a:gd name="T40" fmla="*/ 18 w 401"/>
                <a:gd name="T41" fmla="*/ 307 h 376"/>
                <a:gd name="T42" fmla="*/ 35 w 401"/>
                <a:gd name="T43" fmla="*/ 332 h 376"/>
                <a:gd name="T44" fmla="*/ 58 w 401"/>
                <a:gd name="T45" fmla="*/ 322 h 376"/>
                <a:gd name="T46" fmla="*/ 66 w 401"/>
                <a:gd name="T47" fmla="*/ 324 h 376"/>
                <a:gd name="T48" fmla="*/ 73 w 401"/>
                <a:gd name="T49" fmla="*/ 332 h 376"/>
                <a:gd name="T50" fmla="*/ 85 w 401"/>
                <a:gd name="T51" fmla="*/ 333 h 376"/>
                <a:gd name="T52" fmla="*/ 100 w 401"/>
                <a:gd name="T53" fmla="*/ 330 h 376"/>
                <a:gd name="T54" fmla="*/ 115 w 401"/>
                <a:gd name="T55" fmla="*/ 333 h 376"/>
                <a:gd name="T56" fmla="*/ 123 w 401"/>
                <a:gd name="T57" fmla="*/ 343 h 376"/>
                <a:gd name="T58" fmla="*/ 144 w 401"/>
                <a:gd name="T59" fmla="*/ 374 h 376"/>
                <a:gd name="T60" fmla="*/ 150 w 401"/>
                <a:gd name="T61" fmla="*/ 376 h 376"/>
                <a:gd name="T62" fmla="*/ 160 w 401"/>
                <a:gd name="T63" fmla="*/ 376 h 376"/>
                <a:gd name="T64" fmla="*/ 233 w 401"/>
                <a:gd name="T65" fmla="*/ 326 h 376"/>
                <a:gd name="T66" fmla="*/ 244 w 401"/>
                <a:gd name="T67" fmla="*/ 318 h 376"/>
                <a:gd name="T68" fmla="*/ 210 w 401"/>
                <a:gd name="T69" fmla="*/ 247 h 376"/>
                <a:gd name="T70" fmla="*/ 221 w 401"/>
                <a:gd name="T71" fmla="*/ 230 h 376"/>
                <a:gd name="T72" fmla="*/ 313 w 401"/>
                <a:gd name="T73" fmla="*/ 234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1" h="376">
                  <a:moveTo>
                    <a:pt x="313" y="234"/>
                  </a:moveTo>
                  <a:lnTo>
                    <a:pt x="311" y="226"/>
                  </a:lnTo>
                  <a:lnTo>
                    <a:pt x="305" y="209"/>
                  </a:lnTo>
                  <a:lnTo>
                    <a:pt x="332" y="144"/>
                  </a:lnTo>
                  <a:lnTo>
                    <a:pt x="355" y="144"/>
                  </a:lnTo>
                  <a:lnTo>
                    <a:pt x="401" y="53"/>
                  </a:lnTo>
                  <a:lnTo>
                    <a:pt x="390" y="19"/>
                  </a:lnTo>
                  <a:lnTo>
                    <a:pt x="342" y="21"/>
                  </a:lnTo>
                  <a:lnTo>
                    <a:pt x="323" y="23"/>
                  </a:lnTo>
                  <a:lnTo>
                    <a:pt x="305" y="23"/>
                  </a:lnTo>
                  <a:lnTo>
                    <a:pt x="294" y="13"/>
                  </a:lnTo>
                  <a:lnTo>
                    <a:pt x="265" y="15"/>
                  </a:lnTo>
                  <a:lnTo>
                    <a:pt x="244" y="7"/>
                  </a:lnTo>
                  <a:lnTo>
                    <a:pt x="240" y="0"/>
                  </a:lnTo>
                  <a:lnTo>
                    <a:pt x="115" y="26"/>
                  </a:lnTo>
                  <a:lnTo>
                    <a:pt x="127" y="42"/>
                  </a:lnTo>
                  <a:lnTo>
                    <a:pt x="0" y="109"/>
                  </a:lnTo>
                  <a:lnTo>
                    <a:pt x="0" y="132"/>
                  </a:lnTo>
                  <a:lnTo>
                    <a:pt x="10" y="140"/>
                  </a:lnTo>
                  <a:lnTo>
                    <a:pt x="18" y="145"/>
                  </a:lnTo>
                  <a:lnTo>
                    <a:pt x="18" y="307"/>
                  </a:lnTo>
                  <a:lnTo>
                    <a:pt x="35" y="332"/>
                  </a:lnTo>
                  <a:lnTo>
                    <a:pt x="58" y="322"/>
                  </a:lnTo>
                  <a:lnTo>
                    <a:pt x="66" y="324"/>
                  </a:lnTo>
                  <a:lnTo>
                    <a:pt x="73" y="332"/>
                  </a:lnTo>
                  <a:lnTo>
                    <a:pt x="85" y="333"/>
                  </a:lnTo>
                  <a:lnTo>
                    <a:pt x="100" y="330"/>
                  </a:lnTo>
                  <a:lnTo>
                    <a:pt x="115" y="333"/>
                  </a:lnTo>
                  <a:lnTo>
                    <a:pt x="123" y="343"/>
                  </a:lnTo>
                  <a:lnTo>
                    <a:pt x="144" y="374"/>
                  </a:lnTo>
                  <a:lnTo>
                    <a:pt x="150" y="376"/>
                  </a:lnTo>
                  <a:lnTo>
                    <a:pt x="160" y="376"/>
                  </a:lnTo>
                  <a:lnTo>
                    <a:pt x="233" y="326"/>
                  </a:lnTo>
                  <a:lnTo>
                    <a:pt x="244" y="318"/>
                  </a:lnTo>
                  <a:lnTo>
                    <a:pt x="210" y="247"/>
                  </a:lnTo>
                  <a:lnTo>
                    <a:pt x="221" y="230"/>
                  </a:lnTo>
                  <a:lnTo>
                    <a:pt x="313" y="234"/>
                  </a:lnTo>
                  <a:close/>
                </a:path>
              </a:pathLst>
            </a:custGeom>
            <a:solidFill>
              <a:schemeClr val="accent2"/>
            </a:solidFill>
            <a:ln w="9525">
              <a:solidFill>
                <a:srgbClr val="000000"/>
              </a:solidFill>
              <a:round/>
              <a:headEnd/>
              <a:tailEnd/>
            </a:ln>
          </p:spPr>
          <p:txBody>
            <a:bodyPr/>
            <a:lstStyle/>
            <a:p>
              <a:endParaRPr lang="es-ES_tradnl" sz="1400"/>
            </a:p>
          </p:txBody>
        </p:sp>
        <p:sp>
          <p:nvSpPr>
            <p:cNvPr id="1216" name="Freeform 333"/>
            <p:cNvSpPr>
              <a:spLocks/>
            </p:cNvSpPr>
            <p:nvPr/>
          </p:nvSpPr>
          <p:spPr bwMode="auto">
            <a:xfrm>
              <a:off x="3267075" y="4992688"/>
              <a:ext cx="1582738" cy="874712"/>
            </a:xfrm>
            <a:custGeom>
              <a:avLst/>
              <a:gdLst>
                <a:gd name="T0" fmla="*/ 858 w 875"/>
                <a:gd name="T1" fmla="*/ 459 h 593"/>
                <a:gd name="T2" fmla="*/ 869 w 875"/>
                <a:gd name="T3" fmla="*/ 424 h 593"/>
                <a:gd name="T4" fmla="*/ 795 w 875"/>
                <a:gd name="T5" fmla="*/ 319 h 593"/>
                <a:gd name="T6" fmla="*/ 798 w 875"/>
                <a:gd name="T7" fmla="*/ 292 h 593"/>
                <a:gd name="T8" fmla="*/ 787 w 875"/>
                <a:gd name="T9" fmla="*/ 261 h 593"/>
                <a:gd name="T10" fmla="*/ 766 w 875"/>
                <a:gd name="T11" fmla="*/ 215 h 593"/>
                <a:gd name="T12" fmla="*/ 737 w 875"/>
                <a:gd name="T13" fmla="*/ 185 h 593"/>
                <a:gd name="T14" fmla="*/ 716 w 875"/>
                <a:gd name="T15" fmla="*/ 140 h 593"/>
                <a:gd name="T16" fmla="*/ 679 w 875"/>
                <a:gd name="T17" fmla="*/ 125 h 593"/>
                <a:gd name="T18" fmla="*/ 674 w 875"/>
                <a:gd name="T19" fmla="*/ 112 h 593"/>
                <a:gd name="T20" fmla="*/ 656 w 875"/>
                <a:gd name="T21" fmla="*/ 48 h 593"/>
                <a:gd name="T22" fmla="*/ 516 w 875"/>
                <a:gd name="T23" fmla="*/ 39 h 593"/>
                <a:gd name="T24" fmla="*/ 422 w 875"/>
                <a:gd name="T25" fmla="*/ 0 h 593"/>
                <a:gd name="T26" fmla="*/ 424 w 875"/>
                <a:gd name="T27" fmla="*/ 27 h 593"/>
                <a:gd name="T28" fmla="*/ 434 w 875"/>
                <a:gd name="T29" fmla="*/ 62 h 593"/>
                <a:gd name="T30" fmla="*/ 393 w 875"/>
                <a:gd name="T31" fmla="*/ 75 h 593"/>
                <a:gd name="T32" fmla="*/ 353 w 875"/>
                <a:gd name="T33" fmla="*/ 104 h 593"/>
                <a:gd name="T34" fmla="*/ 292 w 875"/>
                <a:gd name="T35" fmla="*/ 121 h 593"/>
                <a:gd name="T36" fmla="*/ 75 w 875"/>
                <a:gd name="T37" fmla="*/ 129 h 593"/>
                <a:gd name="T38" fmla="*/ 65 w 875"/>
                <a:gd name="T39" fmla="*/ 211 h 593"/>
                <a:gd name="T40" fmla="*/ 15 w 875"/>
                <a:gd name="T41" fmla="*/ 254 h 593"/>
                <a:gd name="T42" fmla="*/ 23 w 875"/>
                <a:gd name="T43" fmla="*/ 304 h 593"/>
                <a:gd name="T44" fmla="*/ 0 w 875"/>
                <a:gd name="T45" fmla="*/ 409 h 593"/>
                <a:gd name="T46" fmla="*/ 52 w 875"/>
                <a:gd name="T47" fmla="*/ 455 h 593"/>
                <a:gd name="T48" fmla="*/ 94 w 875"/>
                <a:gd name="T49" fmla="*/ 470 h 593"/>
                <a:gd name="T50" fmla="*/ 131 w 875"/>
                <a:gd name="T51" fmla="*/ 515 h 593"/>
                <a:gd name="T52" fmla="*/ 169 w 875"/>
                <a:gd name="T53" fmla="*/ 538 h 593"/>
                <a:gd name="T54" fmla="*/ 180 w 875"/>
                <a:gd name="T55" fmla="*/ 553 h 593"/>
                <a:gd name="T56" fmla="*/ 213 w 875"/>
                <a:gd name="T57" fmla="*/ 540 h 593"/>
                <a:gd name="T58" fmla="*/ 251 w 875"/>
                <a:gd name="T59" fmla="*/ 563 h 593"/>
                <a:gd name="T60" fmla="*/ 288 w 875"/>
                <a:gd name="T61" fmla="*/ 588 h 593"/>
                <a:gd name="T62" fmla="*/ 317 w 875"/>
                <a:gd name="T63" fmla="*/ 591 h 593"/>
                <a:gd name="T64" fmla="*/ 301 w 875"/>
                <a:gd name="T65" fmla="*/ 421 h 593"/>
                <a:gd name="T66" fmla="*/ 317 w 875"/>
                <a:gd name="T67" fmla="*/ 346 h 593"/>
                <a:gd name="T68" fmla="*/ 489 w 875"/>
                <a:gd name="T69" fmla="*/ 282 h 593"/>
                <a:gd name="T70" fmla="*/ 656 w 875"/>
                <a:gd name="T71" fmla="*/ 292 h 593"/>
                <a:gd name="T72" fmla="*/ 701 w 875"/>
                <a:gd name="T73" fmla="*/ 403 h 593"/>
                <a:gd name="T74" fmla="*/ 793 w 875"/>
                <a:gd name="T75" fmla="*/ 405 h 593"/>
                <a:gd name="T76" fmla="*/ 833 w 875"/>
                <a:gd name="T77" fmla="*/ 449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75" h="593">
                  <a:moveTo>
                    <a:pt x="843" y="467"/>
                  </a:moveTo>
                  <a:lnTo>
                    <a:pt x="858" y="459"/>
                  </a:lnTo>
                  <a:lnTo>
                    <a:pt x="862" y="449"/>
                  </a:lnTo>
                  <a:lnTo>
                    <a:pt x="869" y="424"/>
                  </a:lnTo>
                  <a:lnTo>
                    <a:pt x="875" y="411"/>
                  </a:lnTo>
                  <a:lnTo>
                    <a:pt x="795" y="319"/>
                  </a:lnTo>
                  <a:lnTo>
                    <a:pt x="800" y="304"/>
                  </a:lnTo>
                  <a:lnTo>
                    <a:pt x="798" y="292"/>
                  </a:lnTo>
                  <a:lnTo>
                    <a:pt x="796" y="282"/>
                  </a:lnTo>
                  <a:lnTo>
                    <a:pt x="787" y="261"/>
                  </a:lnTo>
                  <a:lnTo>
                    <a:pt x="779" y="242"/>
                  </a:lnTo>
                  <a:lnTo>
                    <a:pt x="766" y="215"/>
                  </a:lnTo>
                  <a:lnTo>
                    <a:pt x="748" y="192"/>
                  </a:lnTo>
                  <a:lnTo>
                    <a:pt x="737" y="185"/>
                  </a:lnTo>
                  <a:lnTo>
                    <a:pt x="720" y="171"/>
                  </a:lnTo>
                  <a:lnTo>
                    <a:pt x="716" y="140"/>
                  </a:lnTo>
                  <a:lnTo>
                    <a:pt x="718" y="129"/>
                  </a:lnTo>
                  <a:lnTo>
                    <a:pt x="679" y="125"/>
                  </a:lnTo>
                  <a:lnTo>
                    <a:pt x="679" y="119"/>
                  </a:lnTo>
                  <a:lnTo>
                    <a:pt x="674" y="112"/>
                  </a:lnTo>
                  <a:lnTo>
                    <a:pt x="666" y="108"/>
                  </a:lnTo>
                  <a:lnTo>
                    <a:pt x="656" y="48"/>
                  </a:lnTo>
                  <a:lnTo>
                    <a:pt x="555" y="41"/>
                  </a:lnTo>
                  <a:lnTo>
                    <a:pt x="516" y="39"/>
                  </a:lnTo>
                  <a:lnTo>
                    <a:pt x="468" y="0"/>
                  </a:lnTo>
                  <a:lnTo>
                    <a:pt x="422" y="0"/>
                  </a:lnTo>
                  <a:lnTo>
                    <a:pt x="416" y="23"/>
                  </a:lnTo>
                  <a:lnTo>
                    <a:pt x="424" y="27"/>
                  </a:lnTo>
                  <a:lnTo>
                    <a:pt x="434" y="44"/>
                  </a:lnTo>
                  <a:lnTo>
                    <a:pt x="434" y="62"/>
                  </a:lnTo>
                  <a:lnTo>
                    <a:pt x="413" y="73"/>
                  </a:lnTo>
                  <a:lnTo>
                    <a:pt x="393" y="75"/>
                  </a:lnTo>
                  <a:lnTo>
                    <a:pt x="372" y="75"/>
                  </a:lnTo>
                  <a:lnTo>
                    <a:pt x="353" y="104"/>
                  </a:lnTo>
                  <a:lnTo>
                    <a:pt x="317" y="75"/>
                  </a:lnTo>
                  <a:lnTo>
                    <a:pt x="292" y="121"/>
                  </a:lnTo>
                  <a:lnTo>
                    <a:pt x="150" y="85"/>
                  </a:lnTo>
                  <a:lnTo>
                    <a:pt x="75" y="129"/>
                  </a:lnTo>
                  <a:lnTo>
                    <a:pt x="50" y="142"/>
                  </a:lnTo>
                  <a:lnTo>
                    <a:pt x="65" y="211"/>
                  </a:lnTo>
                  <a:lnTo>
                    <a:pt x="27" y="229"/>
                  </a:lnTo>
                  <a:lnTo>
                    <a:pt x="15" y="254"/>
                  </a:lnTo>
                  <a:lnTo>
                    <a:pt x="13" y="280"/>
                  </a:lnTo>
                  <a:lnTo>
                    <a:pt x="23" y="304"/>
                  </a:lnTo>
                  <a:lnTo>
                    <a:pt x="46" y="323"/>
                  </a:lnTo>
                  <a:lnTo>
                    <a:pt x="0" y="409"/>
                  </a:lnTo>
                  <a:lnTo>
                    <a:pt x="27" y="432"/>
                  </a:lnTo>
                  <a:lnTo>
                    <a:pt x="52" y="455"/>
                  </a:lnTo>
                  <a:lnTo>
                    <a:pt x="71" y="467"/>
                  </a:lnTo>
                  <a:lnTo>
                    <a:pt x="94" y="470"/>
                  </a:lnTo>
                  <a:lnTo>
                    <a:pt x="111" y="492"/>
                  </a:lnTo>
                  <a:lnTo>
                    <a:pt x="131" y="515"/>
                  </a:lnTo>
                  <a:lnTo>
                    <a:pt x="150" y="526"/>
                  </a:lnTo>
                  <a:lnTo>
                    <a:pt x="169" y="538"/>
                  </a:lnTo>
                  <a:lnTo>
                    <a:pt x="175" y="549"/>
                  </a:lnTo>
                  <a:lnTo>
                    <a:pt x="180" y="553"/>
                  </a:lnTo>
                  <a:lnTo>
                    <a:pt x="188" y="547"/>
                  </a:lnTo>
                  <a:lnTo>
                    <a:pt x="213" y="540"/>
                  </a:lnTo>
                  <a:lnTo>
                    <a:pt x="236" y="545"/>
                  </a:lnTo>
                  <a:lnTo>
                    <a:pt x="251" y="563"/>
                  </a:lnTo>
                  <a:lnTo>
                    <a:pt x="273" y="578"/>
                  </a:lnTo>
                  <a:lnTo>
                    <a:pt x="288" y="588"/>
                  </a:lnTo>
                  <a:lnTo>
                    <a:pt x="303" y="593"/>
                  </a:lnTo>
                  <a:lnTo>
                    <a:pt x="317" y="591"/>
                  </a:lnTo>
                  <a:lnTo>
                    <a:pt x="292" y="432"/>
                  </a:lnTo>
                  <a:lnTo>
                    <a:pt x="301" y="421"/>
                  </a:lnTo>
                  <a:lnTo>
                    <a:pt x="282" y="350"/>
                  </a:lnTo>
                  <a:lnTo>
                    <a:pt x="317" y="346"/>
                  </a:lnTo>
                  <a:lnTo>
                    <a:pt x="428" y="277"/>
                  </a:lnTo>
                  <a:lnTo>
                    <a:pt x="489" y="282"/>
                  </a:lnTo>
                  <a:lnTo>
                    <a:pt x="597" y="263"/>
                  </a:lnTo>
                  <a:lnTo>
                    <a:pt x="656" y="292"/>
                  </a:lnTo>
                  <a:lnTo>
                    <a:pt x="641" y="332"/>
                  </a:lnTo>
                  <a:lnTo>
                    <a:pt x="701" y="403"/>
                  </a:lnTo>
                  <a:lnTo>
                    <a:pt x="745" y="403"/>
                  </a:lnTo>
                  <a:lnTo>
                    <a:pt x="793" y="405"/>
                  </a:lnTo>
                  <a:lnTo>
                    <a:pt x="812" y="415"/>
                  </a:lnTo>
                  <a:lnTo>
                    <a:pt x="833" y="449"/>
                  </a:lnTo>
                  <a:lnTo>
                    <a:pt x="843" y="467"/>
                  </a:lnTo>
                  <a:close/>
                </a:path>
              </a:pathLst>
            </a:custGeom>
            <a:solidFill>
              <a:srgbClr val="FFFF00"/>
            </a:solidFill>
            <a:ln w="9525">
              <a:solidFill>
                <a:srgbClr val="000000"/>
              </a:solidFill>
              <a:round/>
              <a:headEnd/>
              <a:tailEnd/>
            </a:ln>
          </p:spPr>
          <p:txBody>
            <a:bodyPr/>
            <a:lstStyle/>
            <a:p>
              <a:endParaRPr lang="es-ES_tradnl" sz="1400"/>
            </a:p>
          </p:txBody>
        </p:sp>
        <p:sp>
          <p:nvSpPr>
            <p:cNvPr id="1217" name="Freeform 334"/>
            <p:cNvSpPr>
              <a:spLocks/>
            </p:cNvSpPr>
            <p:nvPr/>
          </p:nvSpPr>
          <p:spPr bwMode="auto">
            <a:xfrm>
              <a:off x="3779838" y="5380038"/>
              <a:ext cx="754062" cy="485775"/>
            </a:xfrm>
            <a:custGeom>
              <a:avLst/>
              <a:gdLst>
                <a:gd name="T0" fmla="*/ 35 w 419"/>
                <a:gd name="T1" fmla="*/ 328 h 328"/>
                <a:gd name="T2" fmla="*/ 10 w 419"/>
                <a:gd name="T3" fmla="*/ 167 h 328"/>
                <a:gd name="T4" fmla="*/ 19 w 419"/>
                <a:gd name="T5" fmla="*/ 158 h 328"/>
                <a:gd name="T6" fmla="*/ 0 w 419"/>
                <a:gd name="T7" fmla="*/ 87 h 328"/>
                <a:gd name="T8" fmla="*/ 35 w 419"/>
                <a:gd name="T9" fmla="*/ 83 h 328"/>
                <a:gd name="T10" fmla="*/ 146 w 419"/>
                <a:gd name="T11" fmla="*/ 14 h 328"/>
                <a:gd name="T12" fmla="*/ 207 w 419"/>
                <a:gd name="T13" fmla="*/ 17 h 328"/>
                <a:gd name="T14" fmla="*/ 315 w 419"/>
                <a:gd name="T15" fmla="*/ 0 h 328"/>
                <a:gd name="T16" fmla="*/ 374 w 419"/>
                <a:gd name="T17" fmla="*/ 29 h 328"/>
                <a:gd name="T18" fmla="*/ 359 w 419"/>
                <a:gd name="T19" fmla="*/ 69 h 328"/>
                <a:gd name="T20" fmla="*/ 419 w 419"/>
                <a:gd name="T21" fmla="*/ 140 h 328"/>
                <a:gd name="T22" fmla="*/ 409 w 419"/>
                <a:gd name="T23" fmla="*/ 140 h 328"/>
                <a:gd name="T24" fmla="*/ 359 w 419"/>
                <a:gd name="T25" fmla="*/ 138 h 328"/>
                <a:gd name="T26" fmla="*/ 265 w 419"/>
                <a:gd name="T27" fmla="*/ 115 h 328"/>
                <a:gd name="T28" fmla="*/ 232 w 419"/>
                <a:gd name="T29" fmla="*/ 125 h 328"/>
                <a:gd name="T30" fmla="*/ 200 w 419"/>
                <a:gd name="T31" fmla="*/ 138 h 328"/>
                <a:gd name="T32" fmla="*/ 173 w 419"/>
                <a:gd name="T33" fmla="*/ 163 h 328"/>
                <a:gd name="T34" fmla="*/ 158 w 419"/>
                <a:gd name="T35" fmla="*/ 183 h 328"/>
                <a:gd name="T36" fmla="*/ 159 w 419"/>
                <a:gd name="T37" fmla="*/ 217 h 328"/>
                <a:gd name="T38" fmla="*/ 165 w 419"/>
                <a:gd name="T39" fmla="*/ 261 h 328"/>
                <a:gd name="T40" fmla="*/ 163 w 419"/>
                <a:gd name="T41" fmla="*/ 292 h 328"/>
                <a:gd name="T42" fmla="*/ 154 w 419"/>
                <a:gd name="T43" fmla="*/ 305 h 328"/>
                <a:gd name="T44" fmla="*/ 123 w 419"/>
                <a:gd name="T45" fmla="*/ 311 h 328"/>
                <a:gd name="T46" fmla="*/ 90 w 419"/>
                <a:gd name="T47" fmla="*/ 313 h 328"/>
                <a:gd name="T48" fmla="*/ 56 w 419"/>
                <a:gd name="T49" fmla="*/ 325 h 328"/>
                <a:gd name="T50" fmla="*/ 35 w 419"/>
                <a:gd name="T51" fmla="*/ 32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9" h="328">
                  <a:moveTo>
                    <a:pt x="35" y="328"/>
                  </a:moveTo>
                  <a:lnTo>
                    <a:pt x="10" y="167"/>
                  </a:lnTo>
                  <a:lnTo>
                    <a:pt x="19" y="158"/>
                  </a:lnTo>
                  <a:lnTo>
                    <a:pt x="0" y="87"/>
                  </a:lnTo>
                  <a:lnTo>
                    <a:pt x="35" y="83"/>
                  </a:lnTo>
                  <a:lnTo>
                    <a:pt x="146" y="14"/>
                  </a:lnTo>
                  <a:lnTo>
                    <a:pt x="207" y="17"/>
                  </a:lnTo>
                  <a:lnTo>
                    <a:pt x="315" y="0"/>
                  </a:lnTo>
                  <a:lnTo>
                    <a:pt x="374" y="29"/>
                  </a:lnTo>
                  <a:lnTo>
                    <a:pt x="359" y="69"/>
                  </a:lnTo>
                  <a:lnTo>
                    <a:pt x="419" y="140"/>
                  </a:lnTo>
                  <a:lnTo>
                    <a:pt x="409" y="140"/>
                  </a:lnTo>
                  <a:lnTo>
                    <a:pt x="359" y="138"/>
                  </a:lnTo>
                  <a:lnTo>
                    <a:pt x="265" y="115"/>
                  </a:lnTo>
                  <a:lnTo>
                    <a:pt x="232" y="125"/>
                  </a:lnTo>
                  <a:lnTo>
                    <a:pt x="200" y="138"/>
                  </a:lnTo>
                  <a:lnTo>
                    <a:pt x="173" y="163"/>
                  </a:lnTo>
                  <a:lnTo>
                    <a:pt x="158" y="183"/>
                  </a:lnTo>
                  <a:lnTo>
                    <a:pt x="159" y="217"/>
                  </a:lnTo>
                  <a:lnTo>
                    <a:pt x="165" y="261"/>
                  </a:lnTo>
                  <a:lnTo>
                    <a:pt x="163" y="292"/>
                  </a:lnTo>
                  <a:lnTo>
                    <a:pt x="154" y="305"/>
                  </a:lnTo>
                  <a:lnTo>
                    <a:pt x="123" y="311"/>
                  </a:lnTo>
                  <a:lnTo>
                    <a:pt x="90" y="313"/>
                  </a:lnTo>
                  <a:lnTo>
                    <a:pt x="56" y="325"/>
                  </a:lnTo>
                  <a:lnTo>
                    <a:pt x="35" y="328"/>
                  </a:lnTo>
                  <a:close/>
                </a:path>
              </a:pathLst>
            </a:custGeom>
            <a:solidFill>
              <a:srgbClr val="FFFF00"/>
            </a:solidFill>
            <a:ln w="9525">
              <a:solidFill>
                <a:srgbClr val="000000"/>
              </a:solidFill>
              <a:round/>
              <a:headEnd/>
              <a:tailEnd/>
            </a:ln>
          </p:spPr>
          <p:txBody>
            <a:bodyPr/>
            <a:lstStyle/>
            <a:p>
              <a:endParaRPr lang="es-ES_tradnl" sz="1400"/>
            </a:p>
          </p:txBody>
        </p:sp>
        <p:sp>
          <p:nvSpPr>
            <p:cNvPr id="1218" name="Freeform 335"/>
            <p:cNvSpPr>
              <a:spLocks/>
            </p:cNvSpPr>
            <p:nvPr/>
          </p:nvSpPr>
          <p:spPr bwMode="auto">
            <a:xfrm>
              <a:off x="2387600" y="4986338"/>
              <a:ext cx="1014413" cy="608012"/>
            </a:xfrm>
            <a:custGeom>
              <a:avLst/>
              <a:gdLst>
                <a:gd name="T0" fmla="*/ 0 w 562"/>
                <a:gd name="T1" fmla="*/ 247 h 414"/>
                <a:gd name="T2" fmla="*/ 11 w 562"/>
                <a:gd name="T3" fmla="*/ 241 h 414"/>
                <a:gd name="T4" fmla="*/ 19 w 562"/>
                <a:gd name="T5" fmla="*/ 239 h 414"/>
                <a:gd name="T6" fmla="*/ 26 w 562"/>
                <a:gd name="T7" fmla="*/ 234 h 414"/>
                <a:gd name="T8" fmla="*/ 40 w 562"/>
                <a:gd name="T9" fmla="*/ 228 h 414"/>
                <a:gd name="T10" fmla="*/ 44 w 562"/>
                <a:gd name="T11" fmla="*/ 218 h 414"/>
                <a:gd name="T12" fmla="*/ 57 w 562"/>
                <a:gd name="T13" fmla="*/ 203 h 414"/>
                <a:gd name="T14" fmla="*/ 59 w 562"/>
                <a:gd name="T15" fmla="*/ 193 h 414"/>
                <a:gd name="T16" fmla="*/ 72 w 562"/>
                <a:gd name="T17" fmla="*/ 182 h 414"/>
                <a:gd name="T18" fmla="*/ 86 w 562"/>
                <a:gd name="T19" fmla="*/ 168 h 414"/>
                <a:gd name="T20" fmla="*/ 97 w 562"/>
                <a:gd name="T21" fmla="*/ 161 h 414"/>
                <a:gd name="T22" fmla="*/ 109 w 562"/>
                <a:gd name="T23" fmla="*/ 157 h 414"/>
                <a:gd name="T24" fmla="*/ 120 w 562"/>
                <a:gd name="T25" fmla="*/ 153 h 414"/>
                <a:gd name="T26" fmla="*/ 124 w 562"/>
                <a:gd name="T27" fmla="*/ 145 h 414"/>
                <a:gd name="T28" fmla="*/ 120 w 562"/>
                <a:gd name="T29" fmla="*/ 136 h 414"/>
                <a:gd name="T30" fmla="*/ 117 w 562"/>
                <a:gd name="T31" fmla="*/ 132 h 414"/>
                <a:gd name="T32" fmla="*/ 149 w 562"/>
                <a:gd name="T33" fmla="*/ 107 h 414"/>
                <a:gd name="T34" fmla="*/ 145 w 562"/>
                <a:gd name="T35" fmla="*/ 95 h 414"/>
                <a:gd name="T36" fmla="*/ 151 w 562"/>
                <a:gd name="T37" fmla="*/ 90 h 414"/>
                <a:gd name="T38" fmla="*/ 151 w 562"/>
                <a:gd name="T39" fmla="*/ 82 h 414"/>
                <a:gd name="T40" fmla="*/ 153 w 562"/>
                <a:gd name="T41" fmla="*/ 71 h 414"/>
                <a:gd name="T42" fmla="*/ 151 w 562"/>
                <a:gd name="T43" fmla="*/ 57 h 414"/>
                <a:gd name="T44" fmla="*/ 155 w 562"/>
                <a:gd name="T45" fmla="*/ 46 h 414"/>
                <a:gd name="T46" fmla="*/ 155 w 562"/>
                <a:gd name="T47" fmla="*/ 44 h 414"/>
                <a:gd name="T48" fmla="*/ 163 w 562"/>
                <a:gd name="T49" fmla="*/ 36 h 414"/>
                <a:gd name="T50" fmla="*/ 168 w 562"/>
                <a:gd name="T51" fmla="*/ 34 h 414"/>
                <a:gd name="T52" fmla="*/ 174 w 562"/>
                <a:gd name="T53" fmla="*/ 11 h 414"/>
                <a:gd name="T54" fmla="*/ 506 w 562"/>
                <a:gd name="T55" fmla="*/ 0 h 414"/>
                <a:gd name="T56" fmla="*/ 562 w 562"/>
                <a:gd name="T57" fmla="*/ 134 h 414"/>
                <a:gd name="T58" fmla="*/ 537 w 562"/>
                <a:gd name="T59" fmla="*/ 147 h 414"/>
                <a:gd name="T60" fmla="*/ 552 w 562"/>
                <a:gd name="T61" fmla="*/ 216 h 414"/>
                <a:gd name="T62" fmla="*/ 514 w 562"/>
                <a:gd name="T63" fmla="*/ 234 h 414"/>
                <a:gd name="T64" fmla="*/ 502 w 562"/>
                <a:gd name="T65" fmla="*/ 259 h 414"/>
                <a:gd name="T66" fmla="*/ 500 w 562"/>
                <a:gd name="T67" fmla="*/ 285 h 414"/>
                <a:gd name="T68" fmla="*/ 510 w 562"/>
                <a:gd name="T69" fmla="*/ 309 h 414"/>
                <a:gd name="T70" fmla="*/ 533 w 562"/>
                <a:gd name="T71" fmla="*/ 328 h 414"/>
                <a:gd name="T72" fmla="*/ 487 w 562"/>
                <a:gd name="T73" fmla="*/ 414 h 414"/>
                <a:gd name="T74" fmla="*/ 481 w 562"/>
                <a:gd name="T75" fmla="*/ 406 h 414"/>
                <a:gd name="T76" fmla="*/ 456 w 562"/>
                <a:gd name="T77" fmla="*/ 385 h 414"/>
                <a:gd name="T78" fmla="*/ 428 w 562"/>
                <a:gd name="T79" fmla="*/ 356 h 414"/>
                <a:gd name="T80" fmla="*/ 393 w 562"/>
                <a:gd name="T81" fmla="*/ 316 h 414"/>
                <a:gd name="T82" fmla="*/ 378 w 562"/>
                <a:gd name="T83" fmla="*/ 297 h 414"/>
                <a:gd name="T84" fmla="*/ 353 w 562"/>
                <a:gd name="T85" fmla="*/ 293 h 414"/>
                <a:gd name="T86" fmla="*/ 332 w 562"/>
                <a:gd name="T87" fmla="*/ 291 h 414"/>
                <a:gd name="T88" fmla="*/ 305 w 562"/>
                <a:gd name="T89" fmla="*/ 284 h 414"/>
                <a:gd name="T90" fmla="*/ 272 w 562"/>
                <a:gd name="T91" fmla="*/ 276 h 414"/>
                <a:gd name="T92" fmla="*/ 239 w 562"/>
                <a:gd name="T93" fmla="*/ 278 h 414"/>
                <a:gd name="T94" fmla="*/ 199 w 562"/>
                <a:gd name="T95" fmla="*/ 274 h 414"/>
                <a:gd name="T96" fmla="*/ 145 w 562"/>
                <a:gd name="T97" fmla="*/ 272 h 414"/>
                <a:gd name="T98" fmla="*/ 88 w 562"/>
                <a:gd name="T99" fmla="*/ 264 h 414"/>
                <a:gd name="T100" fmla="*/ 42 w 562"/>
                <a:gd name="T101" fmla="*/ 261 h 414"/>
                <a:gd name="T102" fmla="*/ 9 w 562"/>
                <a:gd name="T103" fmla="*/ 261 h 414"/>
                <a:gd name="T104" fmla="*/ 0 w 562"/>
                <a:gd name="T105" fmla="*/ 247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2" h="414">
                  <a:moveTo>
                    <a:pt x="0" y="247"/>
                  </a:moveTo>
                  <a:lnTo>
                    <a:pt x="11" y="241"/>
                  </a:lnTo>
                  <a:lnTo>
                    <a:pt x="19" y="239"/>
                  </a:lnTo>
                  <a:lnTo>
                    <a:pt x="26" y="234"/>
                  </a:lnTo>
                  <a:lnTo>
                    <a:pt x="40" y="228"/>
                  </a:lnTo>
                  <a:lnTo>
                    <a:pt x="44" y="218"/>
                  </a:lnTo>
                  <a:lnTo>
                    <a:pt x="57" y="203"/>
                  </a:lnTo>
                  <a:lnTo>
                    <a:pt x="59" y="193"/>
                  </a:lnTo>
                  <a:lnTo>
                    <a:pt x="72" y="182"/>
                  </a:lnTo>
                  <a:lnTo>
                    <a:pt x="86" y="168"/>
                  </a:lnTo>
                  <a:lnTo>
                    <a:pt x="97" y="161"/>
                  </a:lnTo>
                  <a:lnTo>
                    <a:pt x="109" y="157"/>
                  </a:lnTo>
                  <a:lnTo>
                    <a:pt x="120" y="153"/>
                  </a:lnTo>
                  <a:lnTo>
                    <a:pt x="124" y="145"/>
                  </a:lnTo>
                  <a:lnTo>
                    <a:pt x="120" y="136"/>
                  </a:lnTo>
                  <a:lnTo>
                    <a:pt x="117" y="132"/>
                  </a:lnTo>
                  <a:lnTo>
                    <a:pt x="149" y="107"/>
                  </a:lnTo>
                  <a:lnTo>
                    <a:pt x="145" y="95"/>
                  </a:lnTo>
                  <a:lnTo>
                    <a:pt x="151" y="90"/>
                  </a:lnTo>
                  <a:lnTo>
                    <a:pt x="151" y="82"/>
                  </a:lnTo>
                  <a:lnTo>
                    <a:pt x="153" y="71"/>
                  </a:lnTo>
                  <a:lnTo>
                    <a:pt x="151" y="57"/>
                  </a:lnTo>
                  <a:lnTo>
                    <a:pt x="155" y="46"/>
                  </a:lnTo>
                  <a:lnTo>
                    <a:pt x="155" y="44"/>
                  </a:lnTo>
                  <a:lnTo>
                    <a:pt x="163" y="36"/>
                  </a:lnTo>
                  <a:lnTo>
                    <a:pt x="168" y="34"/>
                  </a:lnTo>
                  <a:lnTo>
                    <a:pt x="174" y="11"/>
                  </a:lnTo>
                  <a:lnTo>
                    <a:pt x="506" y="0"/>
                  </a:lnTo>
                  <a:lnTo>
                    <a:pt x="562" y="134"/>
                  </a:lnTo>
                  <a:lnTo>
                    <a:pt x="537" y="147"/>
                  </a:lnTo>
                  <a:lnTo>
                    <a:pt x="552" y="216"/>
                  </a:lnTo>
                  <a:lnTo>
                    <a:pt x="514" y="234"/>
                  </a:lnTo>
                  <a:lnTo>
                    <a:pt x="502" y="259"/>
                  </a:lnTo>
                  <a:lnTo>
                    <a:pt x="500" y="285"/>
                  </a:lnTo>
                  <a:lnTo>
                    <a:pt x="510" y="309"/>
                  </a:lnTo>
                  <a:lnTo>
                    <a:pt x="533" y="328"/>
                  </a:lnTo>
                  <a:lnTo>
                    <a:pt x="487" y="414"/>
                  </a:lnTo>
                  <a:lnTo>
                    <a:pt x="481" y="406"/>
                  </a:lnTo>
                  <a:lnTo>
                    <a:pt x="456" y="385"/>
                  </a:lnTo>
                  <a:lnTo>
                    <a:pt x="428" y="356"/>
                  </a:lnTo>
                  <a:lnTo>
                    <a:pt x="393" y="316"/>
                  </a:lnTo>
                  <a:lnTo>
                    <a:pt x="378" y="297"/>
                  </a:lnTo>
                  <a:lnTo>
                    <a:pt x="353" y="293"/>
                  </a:lnTo>
                  <a:lnTo>
                    <a:pt x="332" y="291"/>
                  </a:lnTo>
                  <a:lnTo>
                    <a:pt x="305" y="284"/>
                  </a:lnTo>
                  <a:lnTo>
                    <a:pt x="272" y="276"/>
                  </a:lnTo>
                  <a:lnTo>
                    <a:pt x="239" y="278"/>
                  </a:lnTo>
                  <a:lnTo>
                    <a:pt x="199" y="274"/>
                  </a:lnTo>
                  <a:lnTo>
                    <a:pt x="145" y="272"/>
                  </a:lnTo>
                  <a:lnTo>
                    <a:pt x="88" y="264"/>
                  </a:lnTo>
                  <a:lnTo>
                    <a:pt x="42" y="261"/>
                  </a:lnTo>
                  <a:lnTo>
                    <a:pt x="9" y="261"/>
                  </a:lnTo>
                  <a:lnTo>
                    <a:pt x="0" y="247"/>
                  </a:lnTo>
                  <a:close/>
                </a:path>
              </a:pathLst>
            </a:custGeom>
            <a:solidFill>
              <a:srgbClr val="FFFF00"/>
            </a:solidFill>
            <a:ln w="9525">
              <a:solidFill>
                <a:schemeClr val="tx1"/>
              </a:solidFill>
              <a:round/>
              <a:headEnd/>
              <a:tailEnd/>
            </a:ln>
          </p:spPr>
          <p:txBody>
            <a:bodyPr/>
            <a:lstStyle/>
            <a:p>
              <a:endParaRPr lang="es-ES_tradnl" sz="1400"/>
            </a:p>
          </p:txBody>
        </p:sp>
        <p:sp>
          <p:nvSpPr>
            <p:cNvPr id="1219" name="Freeform 336"/>
            <p:cNvSpPr>
              <a:spLocks/>
            </p:cNvSpPr>
            <p:nvPr/>
          </p:nvSpPr>
          <p:spPr bwMode="auto">
            <a:xfrm>
              <a:off x="1993900" y="4719638"/>
              <a:ext cx="709613" cy="628650"/>
            </a:xfrm>
            <a:custGeom>
              <a:avLst/>
              <a:gdLst>
                <a:gd name="T0" fmla="*/ 219 w 393"/>
                <a:gd name="T1" fmla="*/ 428 h 428"/>
                <a:gd name="T2" fmla="*/ 207 w 393"/>
                <a:gd name="T3" fmla="*/ 407 h 428"/>
                <a:gd name="T4" fmla="*/ 182 w 393"/>
                <a:gd name="T5" fmla="*/ 390 h 428"/>
                <a:gd name="T6" fmla="*/ 149 w 393"/>
                <a:gd name="T7" fmla="*/ 386 h 428"/>
                <a:gd name="T8" fmla="*/ 75 w 393"/>
                <a:gd name="T9" fmla="*/ 392 h 428"/>
                <a:gd name="T10" fmla="*/ 0 w 393"/>
                <a:gd name="T11" fmla="*/ 363 h 428"/>
                <a:gd name="T12" fmla="*/ 5 w 393"/>
                <a:gd name="T13" fmla="*/ 342 h 428"/>
                <a:gd name="T14" fmla="*/ 61 w 393"/>
                <a:gd name="T15" fmla="*/ 250 h 428"/>
                <a:gd name="T16" fmla="*/ 92 w 393"/>
                <a:gd name="T17" fmla="*/ 225 h 428"/>
                <a:gd name="T18" fmla="*/ 132 w 393"/>
                <a:gd name="T19" fmla="*/ 133 h 428"/>
                <a:gd name="T20" fmla="*/ 132 w 393"/>
                <a:gd name="T21" fmla="*/ 111 h 428"/>
                <a:gd name="T22" fmla="*/ 146 w 393"/>
                <a:gd name="T23" fmla="*/ 48 h 428"/>
                <a:gd name="T24" fmla="*/ 155 w 393"/>
                <a:gd name="T25" fmla="*/ 8 h 428"/>
                <a:gd name="T26" fmla="*/ 305 w 393"/>
                <a:gd name="T27" fmla="*/ 0 h 428"/>
                <a:gd name="T28" fmla="*/ 372 w 393"/>
                <a:gd name="T29" fmla="*/ 67 h 428"/>
                <a:gd name="T30" fmla="*/ 393 w 393"/>
                <a:gd name="T31" fmla="*/ 192 h 428"/>
                <a:gd name="T32" fmla="*/ 387 w 393"/>
                <a:gd name="T33" fmla="*/ 215 h 428"/>
                <a:gd name="T34" fmla="*/ 382 w 393"/>
                <a:gd name="T35" fmla="*/ 217 h 428"/>
                <a:gd name="T36" fmla="*/ 374 w 393"/>
                <a:gd name="T37" fmla="*/ 225 h 428"/>
                <a:gd name="T38" fmla="*/ 374 w 393"/>
                <a:gd name="T39" fmla="*/ 227 h 428"/>
                <a:gd name="T40" fmla="*/ 370 w 393"/>
                <a:gd name="T41" fmla="*/ 238 h 428"/>
                <a:gd name="T42" fmla="*/ 372 w 393"/>
                <a:gd name="T43" fmla="*/ 252 h 428"/>
                <a:gd name="T44" fmla="*/ 370 w 393"/>
                <a:gd name="T45" fmla="*/ 263 h 428"/>
                <a:gd name="T46" fmla="*/ 370 w 393"/>
                <a:gd name="T47" fmla="*/ 271 h 428"/>
                <a:gd name="T48" fmla="*/ 364 w 393"/>
                <a:gd name="T49" fmla="*/ 276 h 428"/>
                <a:gd name="T50" fmla="*/ 368 w 393"/>
                <a:gd name="T51" fmla="*/ 288 h 428"/>
                <a:gd name="T52" fmla="*/ 336 w 393"/>
                <a:gd name="T53" fmla="*/ 313 h 428"/>
                <a:gd name="T54" fmla="*/ 339 w 393"/>
                <a:gd name="T55" fmla="*/ 317 h 428"/>
                <a:gd name="T56" fmla="*/ 343 w 393"/>
                <a:gd name="T57" fmla="*/ 326 h 428"/>
                <a:gd name="T58" fmla="*/ 339 w 393"/>
                <a:gd name="T59" fmla="*/ 334 h 428"/>
                <a:gd name="T60" fmla="*/ 328 w 393"/>
                <a:gd name="T61" fmla="*/ 338 h 428"/>
                <a:gd name="T62" fmla="*/ 316 w 393"/>
                <a:gd name="T63" fmla="*/ 342 h 428"/>
                <a:gd name="T64" fmla="*/ 305 w 393"/>
                <a:gd name="T65" fmla="*/ 349 h 428"/>
                <a:gd name="T66" fmla="*/ 291 w 393"/>
                <a:gd name="T67" fmla="*/ 363 h 428"/>
                <a:gd name="T68" fmla="*/ 278 w 393"/>
                <a:gd name="T69" fmla="*/ 374 h 428"/>
                <a:gd name="T70" fmla="*/ 276 w 393"/>
                <a:gd name="T71" fmla="*/ 384 h 428"/>
                <a:gd name="T72" fmla="*/ 263 w 393"/>
                <a:gd name="T73" fmla="*/ 399 h 428"/>
                <a:gd name="T74" fmla="*/ 259 w 393"/>
                <a:gd name="T75" fmla="*/ 409 h 428"/>
                <a:gd name="T76" fmla="*/ 245 w 393"/>
                <a:gd name="T77" fmla="*/ 415 h 428"/>
                <a:gd name="T78" fmla="*/ 238 w 393"/>
                <a:gd name="T79" fmla="*/ 420 h 428"/>
                <a:gd name="T80" fmla="*/ 230 w 393"/>
                <a:gd name="T81" fmla="*/ 422 h 428"/>
                <a:gd name="T82" fmla="*/ 219 w 393"/>
                <a:gd name="T83"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3" h="428">
                  <a:moveTo>
                    <a:pt x="219" y="428"/>
                  </a:moveTo>
                  <a:lnTo>
                    <a:pt x="207" y="407"/>
                  </a:lnTo>
                  <a:lnTo>
                    <a:pt x="182" y="390"/>
                  </a:lnTo>
                  <a:lnTo>
                    <a:pt x="149" y="386"/>
                  </a:lnTo>
                  <a:lnTo>
                    <a:pt x="75" y="392"/>
                  </a:lnTo>
                  <a:lnTo>
                    <a:pt x="0" y="363"/>
                  </a:lnTo>
                  <a:lnTo>
                    <a:pt x="5" y="342"/>
                  </a:lnTo>
                  <a:lnTo>
                    <a:pt x="61" y="250"/>
                  </a:lnTo>
                  <a:lnTo>
                    <a:pt x="92" y="225"/>
                  </a:lnTo>
                  <a:lnTo>
                    <a:pt x="132" y="133"/>
                  </a:lnTo>
                  <a:lnTo>
                    <a:pt x="132" y="111"/>
                  </a:lnTo>
                  <a:lnTo>
                    <a:pt x="146" y="48"/>
                  </a:lnTo>
                  <a:lnTo>
                    <a:pt x="155" y="8"/>
                  </a:lnTo>
                  <a:lnTo>
                    <a:pt x="305" y="0"/>
                  </a:lnTo>
                  <a:lnTo>
                    <a:pt x="372" y="67"/>
                  </a:lnTo>
                  <a:lnTo>
                    <a:pt x="393" y="192"/>
                  </a:lnTo>
                  <a:lnTo>
                    <a:pt x="387" y="215"/>
                  </a:lnTo>
                  <a:lnTo>
                    <a:pt x="382" y="217"/>
                  </a:lnTo>
                  <a:lnTo>
                    <a:pt x="374" y="225"/>
                  </a:lnTo>
                  <a:lnTo>
                    <a:pt x="374" y="227"/>
                  </a:lnTo>
                  <a:lnTo>
                    <a:pt x="370" y="238"/>
                  </a:lnTo>
                  <a:lnTo>
                    <a:pt x="372" y="252"/>
                  </a:lnTo>
                  <a:lnTo>
                    <a:pt x="370" y="263"/>
                  </a:lnTo>
                  <a:lnTo>
                    <a:pt x="370" y="271"/>
                  </a:lnTo>
                  <a:lnTo>
                    <a:pt x="364" y="276"/>
                  </a:lnTo>
                  <a:lnTo>
                    <a:pt x="368" y="288"/>
                  </a:lnTo>
                  <a:lnTo>
                    <a:pt x="336" y="313"/>
                  </a:lnTo>
                  <a:lnTo>
                    <a:pt x="339" y="317"/>
                  </a:lnTo>
                  <a:lnTo>
                    <a:pt x="343" y="326"/>
                  </a:lnTo>
                  <a:lnTo>
                    <a:pt x="339" y="334"/>
                  </a:lnTo>
                  <a:lnTo>
                    <a:pt x="328" y="338"/>
                  </a:lnTo>
                  <a:lnTo>
                    <a:pt x="316" y="342"/>
                  </a:lnTo>
                  <a:lnTo>
                    <a:pt x="305" y="349"/>
                  </a:lnTo>
                  <a:lnTo>
                    <a:pt x="291" y="363"/>
                  </a:lnTo>
                  <a:lnTo>
                    <a:pt x="278" y="374"/>
                  </a:lnTo>
                  <a:lnTo>
                    <a:pt x="276" y="384"/>
                  </a:lnTo>
                  <a:lnTo>
                    <a:pt x="263" y="399"/>
                  </a:lnTo>
                  <a:lnTo>
                    <a:pt x="259" y="409"/>
                  </a:lnTo>
                  <a:lnTo>
                    <a:pt x="245" y="415"/>
                  </a:lnTo>
                  <a:lnTo>
                    <a:pt x="238" y="420"/>
                  </a:lnTo>
                  <a:lnTo>
                    <a:pt x="230" y="422"/>
                  </a:lnTo>
                  <a:lnTo>
                    <a:pt x="219" y="428"/>
                  </a:lnTo>
                  <a:close/>
                </a:path>
              </a:pathLst>
            </a:custGeom>
            <a:solidFill>
              <a:srgbClr val="FFFF00"/>
            </a:solidFill>
            <a:ln w="9525">
              <a:solidFill>
                <a:srgbClr val="000000"/>
              </a:solidFill>
              <a:round/>
              <a:headEnd/>
              <a:tailEnd/>
            </a:ln>
          </p:spPr>
          <p:txBody>
            <a:bodyPr/>
            <a:lstStyle/>
            <a:p>
              <a:endParaRPr lang="es-ES_tradnl" sz="1400"/>
            </a:p>
          </p:txBody>
        </p:sp>
        <p:sp>
          <p:nvSpPr>
            <p:cNvPr id="1220" name="Freeform 337"/>
            <p:cNvSpPr>
              <a:spLocks/>
            </p:cNvSpPr>
            <p:nvPr/>
          </p:nvSpPr>
          <p:spPr bwMode="auto">
            <a:xfrm>
              <a:off x="2263775" y="4135438"/>
              <a:ext cx="741363" cy="592137"/>
            </a:xfrm>
            <a:custGeom>
              <a:avLst/>
              <a:gdLst>
                <a:gd name="T0" fmla="*/ 4 w 411"/>
                <a:gd name="T1" fmla="*/ 403 h 403"/>
                <a:gd name="T2" fmla="*/ 14 w 411"/>
                <a:gd name="T3" fmla="*/ 359 h 403"/>
                <a:gd name="T4" fmla="*/ 23 w 411"/>
                <a:gd name="T5" fmla="*/ 316 h 403"/>
                <a:gd name="T6" fmla="*/ 25 w 411"/>
                <a:gd name="T7" fmla="*/ 288 h 403"/>
                <a:gd name="T8" fmla="*/ 18 w 411"/>
                <a:gd name="T9" fmla="*/ 249 h 403"/>
                <a:gd name="T10" fmla="*/ 8 w 411"/>
                <a:gd name="T11" fmla="*/ 207 h 403"/>
                <a:gd name="T12" fmla="*/ 0 w 411"/>
                <a:gd name="T13" fmla="*/ 194 h 403"/>
                <a:gd name="T14" fmla="*/ 35 w 411"/>
                <a:gd name="T15" fmla="*/ 180 h 403"/>
                <a:gd name="T16" fmla="*/ 60 w 411"/>
                <a:gd name="T17" fmla="*/ 184 h 403"/>
                <a:gd name="T18" fmla="*/ 106 w 411"/>
                <a:gd name="T19" fmla="*/ 186 h 403"/>
                <a:gd name="T20" fmla="*/ 139 w 411"/>
                <a:gd name="T21" fmla="*/ 186 h 403"/>
                <a:gd name="T22" fmla="*/ 165 w 411"/>
                <a:gd name="T23" fmla="*/ 171 h 403"/>
                <a:gd name="T24" fmla="*/ 185 w 411"/>
                <a:gd name="T25" fmla="*/ 153 h 403"/>
                <a:gd name="T26" fmla="*/ 194 w 411"/>
                <a:gd name="T27" fmla="*/ 128 h 403"/>
                <a:gd name="T28" fmla="*/ 210 w 411"/>
                <a:gd name="T29" fmla="*/ 119 h 403"/>
                <a:gd name="T30" fmla="*/ 236 w 411"/>
                <a:gd name="T31" fmla="*/ 98 h 403"/>
                <a:gd name="T32" fmla="*/ 258 w 411"/>
                <a:gd name="T33" fmla="*/ 80 h 403"/>
                <a:gd name="T34" fmla="*/ 271 w 411"/>
                <a:gd name="T35" fmla="*/ 71 h 403"/>
                <a:gd name="T36" fmla="*/ 290 w 411"/>
                <a:gd name="T37" fmla="*/ 67 h 403"/>
                <a:gd name="T38" fmla="*/ 307 w 411"/>
                <a:gd name="T39" fmla="*/ 59 h 403"/>
                <a:gd name="T40" fmla="*/ 307 w 411"/>
                <a:gd name="T41" fmla="*/ 44 h 403"/>
                <a:gd name="T42" fmla="*/ 313 w 411"/>
                <a:gd name="T43" fmla="*/ 21 h 403"/>
                <a:gd name="T44" fmla="*/ 317 w 411"/>
                <a:gd name="T45" fmla="*/ 9 h 403"/>
                <a:gd name="T46" fmla="*/ 327 w 411"/>
                <a:gd name="T47" fmla="*/ 0 h 403"/>
                <a:gd name="T48" fmla="*/ 361 w 411"/>
                <a:gd name="T49" fmla="*/ 15 h 403"/>
                <a:gd name="T50" fmla="*/ 384 w 411"/>
                <a:gd name="T51" fmla="*/ 63 h 403"/>
                <a:gd name="T52" fmla="*/ 411 w 411"/>
                <a:gd name="T53" fmla="*/ 221 h 403"/>
                <a:gd name="T54" fmla="*/ 353 w 411"/>
                <a:gd name="T55" fmla="*/ 316 h 403"/>
                <a:gd name="T56" fmla="*/ 304 w 411"/>
                <a:gd name="T57" fmla="*/ 336 h 403"/>
                <a:gd name="T58" fmla="*/ 313 w 411"/>
                <a:gd name="T59" fmla="*/ 389 h 403"/>
                <a:gd name="T60" fmla="*/ 154 w 411"/>
                <a:gd name="T61" fmla="*/ 395 h 403"/>
                <a:gd name="T62" fmla="*/ 4 w 411"/>
                <a:gd name="T63" fmla="*/ 40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1" h="403">
                  <a:moveTo>
                    <a:pt x="4" y="403"/>
                  </a:moveTo>
                  <a:lnTo>
                    <a:pt x="14" y="359"/>
                  </a:lnTo>
                  <a:lnTo>
                    <a:pt x="23" y="316"/>
                  </a:lnTo>
                  <a:lnTo>
                    <a:pt x="25" y="288"/>
                  </a:lnTo>
                  <a:lnTo>
                    <a:pt x="18" y="249"/>
                  </a:lnTo>
                  <a:lnTo>
                    <a:pt x="8" y="207"/>
                  </a:lnTo>
                  <a:lnTo>
                    <a:pt x="0" y="194"/>
                  </a:lnTo>
                  <a:lnTo>
                    <a:pt x="35" y="180"/>
                  </a:lnTo>
                  <a:lnTo>
                    <a:pt x="60" y="184"/>
                  </a:lnTo>
                  <a:lnTo>
                    <a:pt x="106" y="186"/>
                  </a:lnTo>
                  <a:lnTo>
                    <a:pt x="139" y="186"/>
                  </a:lnTo>
                  <a:lnTo>
                    <a:pt x="165" y="171"/>
                  </a:lnTo>
                  <a:lnTo>
                    <a:pt x="185" y="153"/>
                  </a:lnTo>
                  <a:lnTo>
                    <a:pt x="194" y="128"/>
                  </a:lnTo>
                  <a:lnTo>
                    <a:pt x="210" y="119"/>
                  </a:lnTo>
                  <a:lnTo>
                    <a:pt x="236" y="98"/>
                  </a:lnTo>
                  <a:lnTo>
                    <a:pt x="258" y="80"/>
                  </a:lnTo>
                  <a:lnTo>
                    <a:pt x="271" y="71"/>
                  </a:lnTo>
                  <a:lnTo>
                    <a:pt x="290" y="67"/>
                  </a:lnTo>
                  <a:lnTo>
                    <a:pt x="307" y="59"/>
                  </a:lnTo>
                  <a:lnTo>
                    <a:pt x="307" y="44"/>
                  </a:lnTo>
                  <a:lnTo>
                    <a:pt x="313" y="21"/>
                  </a:lnTo>
                  <a:lnTo>
                    <a:pt x="317" y="9"/>
                  </a:lnTo>
                  <a:lnTo>
                    <a:pt x="327" y="0"/>
                  </a:lnTo>
                  <a:lnTo>
                    <a:pt x="361" y="15"/>
                  </a:lnTo>
                  <a:lnTo>
                    <a:pt x="384" y="63"/>
                  </a:lnTo>
                  <a:lnTo>
                    <a:pt x="411" y="221"/>
                  </a:lnTo>
                  <a:lnTo>
                    <a:pt x="353" y="316"/>
                  </a:lnTo>
                  <a:lnTo>
                    <a:pt x="304" y="336"/>
                  </a:lnTo>
                  <a:lnTo>
                    <a:pt x="313" y="389"/>
                  </a:lnTo>
                  <a:lnTo>
                    <a:pt x="154" y="395"/>
                  </a:lnTo>
                  <a:lnTo>
                    <a:pt x="4" y="403"/>
                  </a:lnTo>
                  <a:close/>
                </a:path>
              </a:pathLst>
            </a:custGeom>
            <a:noFill/>
            <a:ln w="9525">
              <a:solidFill>
                <a:srgbClr val="000000"/>
              </a:solidFill>
              <a:round/>
              <a:headEnd/>
              <a:tailEnd/>
            </a:ln>
            <a:extLst>
              <a:ext uri="{909E8E84-426E-40DD-AFC4-6F175D3DCCD1}">
                <a14:hiddenFill xmlns:a14="http://schemas.microsoft.com/office/drawing/2010/main">
                  <a:solidFill>
                    <a:srgbClr val="CCECFF"/>
                  </a:solidFill>
                </a14:hiddenFill>
              </a:ext>
            </a:extLst>
          </p:spPr>
          <p:txBody>
            <a:bodyPr/>
            <a:lstStyle/>
            <a:p>
              <a:endParaRPr lang="es-ES_tradnl" sz="1400"/>
            </a:p>
          </p:txBody>
        </p:sp>
        <p:sp>
          <p:nvSpPr>
            <p:cNvPr id="1221" name="Freeform 338"/>
            <p:cNvSpPr>
              <a:spLocks/>
            </p:cNvSpPr>
            <p:nvPr/>
          </p:nvSpPr>
          <p:spPr bwMode="auto">
            <a:xfrm>
              <a:off x="2263775" y="4135438"/>
              <a:ext cx="741363" cy="592137"/>
            </a:xfrm>
            <a:custGeom>
              <a:avLst/>
              <a:gdLst>
                <a:gd name="T0" fmla="*/ 4 w 411"/>
                <a:gd name="T1" fmla="*/ 403 h 403"/>
                <a:gd name="T2" fmla="*/ 14 w 411"/>
                <a:gd name="T3" fmla="*/ 359 h 403"/>
                <a:gd name="T4" fmla="*/ 23 w 411"/>
                <a:gd name="T5" fmla="*/ 316 h 403"/>
                <a:gd name="T6" fmla="*/ 25 w 411"/>
                <a:gd name="T7" fmla="*/ 288 h 403"/>
                <a:gd name="T8" fmla="*/ 18 w 411"/>
                <a:gd name="T9" fmla="*/ 249 h 403"/>
                <a:gd name="T10" fmla="*/ 8 w 411"/>
                <a:gd name="T11" fmla="*/ 207 h 403"/>
                <a:gd name="T12" fmla="*/ 0 w 411"/>
                <a:gd name="T13" fmla="*/ 194 h 403"/>
                <a:gd name="T14" fmla="*/ 35 w 411"/>
                <a:gd name="T15" fmla="*/ 180 h 403"/>
                <a:gd name="T16" fmla="*/ 60 w 411"/>
                <a:gd name="T17" fmla="*/ 184 h 403"/>
                <a:gd name="T18" fmla="*/ 106 w 411"/>
                <a:gd name="T19" fmla="*/ 186 h 403"/>
                <a:gd name="T20" fmla="*/ 139 w 411"/>
                <a:gd name="T21" fmla="*/ 186 h 403"/>
                <a:gd name="T22" fmla="*/ 165 w 411"/>
                <a:gd name="T23" fmla="*/ 171 h 403"/>
                <a:gd name="T24" fmla="*/ 185 w 411"/>
                <a:gd name="T25" fmla="*/ 153 h 403"/>
                <a:gd name="T26" fmla="*/ 194 w 411"/>
                <a:gd name="T27" fmla="*/ 128 h 403"/>
                <a:gd name="T28" fmla="*/ 210 w 411"/>
                <a:gd name="T29" fmla="*/ 119 h 403"/>
                <a:gd name="T30" fmla="*/ 236 w 411"/>
                <a:gd name="T31" fmla="*/ 98 h 403"/>
                <a:gd name="T32" fmla="*/ 258 w 411"/>
                <a:gd name="T33" fmla="*/ 80 h 403"/>
                <a:gd name="T34" fmla="*/ 271 w 411"/>
                <a:gd name="T35" fmla="*/ 71 h 403"/>
                <a:gd name="T36" fmla="*/ 290 w 411"/>
                <a:gd name="T37" fmla="*/ 67 h 403"/>
                <a:gd name="T38" fmla="*/ 307 w 411"/>
                <a:gd name="T39" fmla="*/ 59 h 403"/>
                <a:gd name="T40" fmla="*/ 307 w 411"/>
                <a:gd name="T41" fmla="*/ 44 h 403"/>
                <a:gd name="T42" fmla="*/ 313 w 411"/>
                <a:gd name="T43" fmla="*/ 21 h 403"/>
                <a:gd name="T44" fmla="*/ 317 w 411"/>
                <a:gd name="T45" fmla="*/ 9 h 403"/>
                <a:gd name="T46" fmla="*/ 327 w 411"/>
                <a:gd name="T47" fmla="*/ 0 h 403"/>
                <a:gd name="T48" fmla="*/ 361 w 411"/>
                <a:gd name="T49" fmla="*/ 15 h 403"/>
                <a:gd name="T50" fmla="*/ 384 w 411"/>
                <a:gd name="T51" fmla="*/ 63 h 403"/>
                <a:gd name="T52" fmla="*/ 411 w 411"/>
                <a:gd name="T53" fmla="*/ 221 h 403"/>
                <a:gd name="T54" fmla="*/ 353 w 411"/>
                <a:gd name="T55" fmla="*/ 316 h 403"/>
                <a:gd name="T56" fmla="*/ 304 w 411"/>
                <a:gd name="T57" fmla="*/ 336 h 403"/>
                <a:gd name="T58" fmla="*/ 313 w 411"/>
                <a:gd name="T59" fmla="*/ 389 h 403"/>
                <a:gd name="T60" fmla="*/ 154 w 411"/>
                <a:gd name="T61" fmla="*/ 395 h 403"/>
                <a:gd name="T62" fmla="*/ 4 w 411"/>
                <a:gd name="T63" fmla="*/ 40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1" h="403">
                  <a:moveTo>
                    <a:pt x="4" y="403"/>
                  </a:moveTo>
                  <a:lnTo>
                    <a:pt x="14" y="359"/>
                  </a:lnTo>
                  <a:lnTo>
                    <a:pt x="23" y="316"/>
                  </a:lnTo>
                  <a:lnTo>
                    <a:pt x="25" y="288"/>
                  </a:lnTo>
                  <a:lnTo>
                    <a:pt x="18" y="249"/>
                  </a:lnTo>
                  <a:lnTo>
                    <a:pt x="8" y="207"/>
                  </a:lnTo>
                  <a:lnTo>
                    <a:pt x="0" y="194"/>
                  </a:lnTo>
                  <a:lnTo>
                    <a:pt x="35" y="180"/>
                  </a:lnTo>
                  <a:lnTo>
                    <a:pt x="60" y="184"/>
                  </a:lnTo>
                  <a:lnTo>
                    <a:pt x="106" y="186"/>
                  </a:lnTo>
                  <a:lnTo>
                    <a:pt x="139" y="186"/>
                  </a:lnTo>
                  <a:lnTo>
                    <a:pt x="165" y="171"/>
                  </a:lnTo>
                  <a:lnTo>
                    <a:pt x="185" y="153"/>
                  </a:lnTo>
                  <a:lnTo>
                    <a:pt x="194" y="128"/>
                  </a:lnTo>
                  <a:lnTo>
                    <a:pt x="210" y="119"/>
                  </a:lnTo>
                  <a:lnTo>
                    <a:pt x="236" y="98"/>
                  </a:lnTo>
                  <a:lnTo>
                    <a:pt x="258" y="80"/>
                  </a:lnTo>
                  <a:lnTo>
                    <a:pt x="271" y="71"/>
                  </a:lnTo>
                  <a:lnTo>
                    <a:pt x="290" y="67"/>
                  </a:lnTo>
                  <a:lnTo>
                    <a:pt x="307" y="59"/>
                  </a:lnTo>
                  <a:lnTo>
                    <a:pt x="307" y="44"/>
                  </a:lnTo>
                  <a:lnTo>
                    <a:pt x="313" y="21"/>
                  </a:lnTo>
                  <a:lnTo>
                    <a:pt x="317" y="9"/>
                  </a:lnTo>
                  <a:lnTo>
                    <a:pt x="327" y="0"/>
                  </a:lnTo>
                  <a:lnTo>
                    <a:pt x="361" y="15"/>
                  </a:lnTo>
                  <a:lnTo>
                    <a:pt x="384" y="63"/>
                  </a:lnTo>
                  <a:lnTo>
                    <a:pt x="411" y="221"/>
                  </a:lnTo>
                  <a:lnTo>
                    <a:pt x="353" y="316"/>
                  </a:lnTo>
                  <a:lnTo>
                    <a:pt x="304" y="336"/>
                  </a:lnTo>
                  <a:lnTo>
                    <a:pt x="313" y="389"/>
                  </a:lnTo>
                  <a:lnTo>
                    <a:pt x="154" y="395"/>
                  </a:lnTo>
                  <a:lnTo>
                    <a:pt x="4" y="403"/>
                  </a:lnTo>
                </a:path>
              </a:pathLst>
            </a:custGeom>
            <a:solidFill>
              <a:srgbClr val="FFFF00"/>
            </a:solidFill>
            <a:ln w="0">
              <a:solidFill>
                <a:schemeClr val="tx1"/>
              </a:solidFill>
              <a:prstDash val="solid"/>
              <a:round/>
              <a:headEnd/>
              <a:tailEnd/>
            </a:ln>
          </p:spPr>
          <p:txBody>
            <a:bodyPr/>
            <a:lstStyle/>
            <a:p>
              <a:endParaRPr lang="es-ES_tradnl" sz="1400"/>
            </a:p>
          </p:txBody>
        </p:sp>
        <p:sp>
          <p:nvSpPr>
            <p:cNvPr id="1222" name="Freeform 339"/>
            <p:cNvSpPr>
              <a:spLocks/>
            </p:cNvSpPr>
            <p:nvPr/>
          </p:nvSpPr>
          <p:spPr bwMode="auto">
            <a:xfrm>
              <a:off x="2540000" y="3787775"/>
              <a:ext cx="917575" cy="1214438"/>
            </a:xfrm>
            <a:custGeom>
              <a:avLst/>
              <a:gdLst>
                <a:gd name="T0" fmla="*/ 203 w 508"/>
                <a:gd name="T1" fmla="*/ 25 h 821"/>
                <a:gd name="T2" fmla="*/ 295 w 508"/>
                <a:gd name="T3" fmla="*/ 0 h 821"/>
                <a:gd name="T4" fmla="*/ 309 w 508"/>
                <a:gd name="T5" fmla="*/ 94 h 821"/>
                <a:gd name="T6" fmla="*/ 451 w 508"/>
                <a:gd name="T7" fmla="*/ 270 h 821"/>
                <a:gd name="T8" fmla="*/ 391 w 508"/>
                <a:gd name="T9" fmla="*/ 364 h 821"/>
                <a:gd name="T10" fmla="*/ 334 w 508"/>
                <a:gd name="T11" fmla="*/ 474 h 821"/>
                <a:gd name="T12" fmla="*/ 311 w 508"/>
                <a:gd name="T13" fmla="*/ 520 h 821"/>
                <a:gd name="T14" fmla="*/ 426 w 508"/>
                <a:gd name="T15" fmla="*/ 598 h 821"/>
                <a:gd name="T16" fmla="*/ 428 w 508"/>
                <a:gd name="T17" fmla="*/ 597 h 821"/>
                <a:gd name="T18" fmla="*/ 432 w 508"/>
                <a:gd name="T19" fmla="*/ 597 h 821"/>
                <a:gd name="T20" fmla="*/ 436 w 508"/>
                <a:gd name="T21" fmla="*/ 597 h 821"/>
                <a:gd name="T22" fmla="*/ 437 w 508"/>
                <a:gd name="T23" fmla="*/ 598 h 821"/>
                <a:gd name="T24" fmla="*/ 441 w 508"/>
                <a:gd name="T25" fmla="*/ 598 h 821"/>
                <a:gd name="T26" fmla="*/ 445 w 508"/>
                <a:gd name="T27" fmla="*/ 600 h 821"/>
                <a:gd name="T28" fmla="*/ 447 w 508"/>
                <a:gd name="T29" fmla="*/ 602 h 821"/>
                <a:gd name="T30" fmla="*/ 451 w 508"/>
                <a:gd name="T31" fmla="*/ 602 h 821"/>
                <a:gd name="T32" fmla="*/ 453 w 508"/>
                <a:gd name="T33" fmla="*/ 604 h 821"/>
                <a:gd name="T34" fmla="*/ 457 w 508"/>
                <a:gd name="T35" fmla="*/ 606 h 821"/>
                <a:gd name="T36" fmla="*/ 459 w 508"/>
                <a:gd name="T37" fmla="*/ 608 h 821"/>
                <a:gd name="T38" fmla="*/ 462 w 508"/>
                <a:gd name="T39" fmla="*/ 610 h 821"/>
                <a:gd name="T40" fmla="*/ 464 w 508"/>
                <a:gd name="T41" fmla="*/ 612 h 821"/>
                <a:gd name="T42" fmla="*/ 468 w 508"/>
                <a:gd name="T43" fmla="*/ 612 h 821"/>
                <a:gd name="T44" fmla="*/ 470 w 508"/>
                <a:gd name="T45" fmla="*/ 614 h 821"/>
                <a:gd name="T46" fmla="*/ 474 w 508"/>
                <a:gd name="T47" fmla="*/ 614 h 821"/>
                <a:gd name="T48" fmla="*/ 476 w 508"/>
                <a:gd name="T49" fmla="*/ 616 h 821"/>
                <a:gd name="T50" fmla="*/ 480 w 508"/>
                <a:gd name="T51" fmla="*/ 616 h 821"/>
                <a:gd name="T52" fmla="*/ 484 w 508"/>
                <a:gd name="T53" fmla="*/ 616 h 821"/>
                <a:gd name="T54" fmla="*/ 487 w 508"/>
                <a:gd name="T55" fmla="*/ 616 h 821"/>
                <a:gd name="T56" fmla="*/ 491 w 508"/>
                <a:gd name="T57" fmla="*/ 616 h 821"/>
                <a:gd name="T58" fmla="*/ 493 w 508"/>
                <a:gd name="T59" fmla="*/ 618 h 821"/>
                <a:gd name="T60" fmla="*/ 497 w 508"/>
                <a:gd name="T61" fmla="*/ 618 h 821"/>
                <a:gd name="T62" fmla="*/ 499 w 508"/>
                <a:gd name="T63" fmla="*/ 620 h 821"/>
                <a:gd name="T64" fmla="*/ 503 w 508"/>
                <a:gd name="T65" fmla="*/ 621 h 821"/>
                <a:gd name="T66" fmla="*/ 505 w 508"/>
                <a:gd name="T67" fmla="*/ 623 h 821"/>
                <a:gd name="T68" fmla="*/ 499 w 508"/>
                <a:gd name="T69" fmla="*/ 671 h 821"/>
                <a:gd name="T70" fmla="*/ 480 w 508"/>
                <a:gd name="T71" fmla="*/ 808 h 821"/>
                <a:gd name="T72" fmla="*/ 88 w 508"/>
                <a:gd name="T73" fmla="*/ 821 h 821"/>
                <a:gd name="T74" fmla="*/ 0 w 508"/>
                <a:gd name="T75" fmla="*/ 629 h 821"/>
                <a:gd name="T76" fmla="*/ 150 w 508"/>
                <a:gd name="T77" fmla="*/ 570 h 821"/>
                <a:gd name="T78" fmla="*/ 257 w 508"/>
                <a:gd name="T79" fmla="*/ 455 h 821"/>
                <a:gd name="T80" fmla="*/ 207 w 508"/>
                <a:gd name="T81" fmla="*/ 249 h 821"/>
                <a:gd name="T82" fmla="*/ 96 w 508"/>
                <a:gd name="T83" fmla="*/ 205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08" h="821">
                  <a:moveTo>
                    <a:pt x="73" y="172"/>
                  </a:moveTo>
                  <a:lnTo>
                    <a:pt x="203" y="25"/>
                  </a:lnTo>
                  <a:lnTo>
                    <a:pt x="244" y="61"/>
                  </a:lnTo>
                  <a:lnTo>
                    <a:pt x="295" y="0"/>
                  </a:lnTo>
                  <a:lnTo>
                    <a:pt x="351" y="25"/>
                  </a:lnTo>
                  <a:lnTo>
                    <a:pt x="309" y="94"/>
                  </a:lnTo>
                  <a:lnTo>
                    <a:pt x="320" y="165"/>
                  </a:lnTo>
                  <a:lnTo>
                    <a:pt x="451" y="270"/>
                  </a:lnTo>
                  <a:lnTo>
                    <a:pt x="439" y="339"/>
                  </a:lnTo>
                  <a:lnTo>
                    <a:pt x="391" y="364"/>
                  </a:lnTo>
                  <a:lnTo>
                    <a:pt x="376" y="449"/>
                  </a:lnTo>
                  <a:lnTo>
                    <a:pt x="334" y="474"/>
                  </a:lnTo>
                  <a:lnTo>
                    <a:pt x="332" y="499"/>
                  </a:lnTo>
                  <a:lnTo>
                    <a:pt x="311" y="520"/>
                  </a:lnTo>
                  <a:lnTo>
                    <a:pt x="313" y="598"/>
                  </a:lnTo>
                  <a:lnTo>
                    <a:pt x="426" y="598"/>
                  </a:lnTo>
                  <a:lnTo>
                    <a:pt x="426" y="597"/>
                  </a:lnTo>
                  <a:lnTo>
                    <a:pt x="428" y="597"/>
                  </a:lnTo>
                  <a:lnTo>
                    <a:pt x="430" y="597"/>
                  </a:lnTo>
                  <a:lnTo>
                    <a:pt x="432" y="597"/>
                  </a:lnTo>
                  <a:lnTo>
                    <a:pt x="434" y="597"/>
                  </a:lnTo>
                  <a:lnTo>
                    <a:pt x="436" y="597"/>
                  </a:lnTo>
                  <a:lnTo>
                    <a:pt x="436" y="598"/>
                  </a:lnTo>
                  <a:lnTo>
                    <a:pt x="437" y="598"/>
                  </a:lnTo>
                  <a:lnTo>
                    <a:pt x="439" y="598"/>
                  </a:lnTo>
                  <a:lnTo>
                    <a:pt x="441" y="598"/>
                  </a:lnTo>
                  <a:lnTo>
                    <a:pt x="443" y="600"/>
                  </a:lnTo>
                  <a:lnTo>
                    <a:pt x="445" y="600"/>
                  </a:lnTo>
                  <a:lnTo>
                    <a:pt x="447" y="600"/>
                  </a:lnTo>
                  <a:lnTo>
                    <a:pt x="447" y="602"/>
                  </a:lnTo>
                  <a:lnTo>
                    <a:pt x="449" y="602"/>
                  </a:lnTo>
                  <a:lnTo>
                    <a:pt x="451" y="602"/>
                  </a:lnTo>
                  <a:lnTo>
                    <a:pt x="451" y="604"/>
                  </a:lnTo>
                  <a:lnTo>
                    <a:pt x="453" y="604"/>
                  </a:lnTo>
                  <a:lnTo>
                    <a:pt x="455" y="606"/>
                  </a:lnTo>
                  <a:lnTo>
                    <a:pt x="457" y="606"/>
                  </a:lnTo>
                  <a:lnTo>
                    <a:pt x="457" y="608"/>
                  </a:lnTo>
                  <a:lnTo>
                    <a:pt x="459" y="608"/>
                  </a:lnTo>
                  <a:lnTo>
                    <a:pt x="461" y="610"/>
                  </a:lnTo>
                  <a:lnTo>
                    <a:pt x="462" y="610"/>
                  </a:lnTo>
                  <a:lnTo>
                    <a:pt x="464" y="610"/>
                  </a:lnTo>
                  <a:lnTo>
                    <a:pt x="464" y="612"/>
                  </a:lnTo>
                  <a:lnTo>
                    <a:pt x="466" y="612"/>
                  </a:lnTo>
                  <a:lnTo>
                    <a:pt x="468" y="612"/>
                  </a:lnTo>
                  <a:lnTo>
                    <a:pt x="470" y="612"/>
                  </a:lnTo>
                  <a:lnTo>
                    <a:pt x="470" y="614"/>
                  </a:lnTo>
                  <a:lnTo>
                    <a:pt x="472" y="614"/>
                  </a:lnTo>
                  <a:lnTo>
                    <a:pt x="474" y="614"/>
                  </a:lnTo>
                  <a:lnTo>
                    <a:pt x="476" y="614"/>
                  </a:lnTo>
                  <a:lnTo>
                    <a:pt x="476" y="616"/>
                  </a:lnTo>
                  <a:lnTo>
                    <a:pt x="478" y="616"/>
                  </a:lnTo>
                  <a:lnTo>
                    <a:pt x="480" y="616"/>
                  </a:lnTo>
                  <a:lnTo>
                    <a:pt x="482" y="616"/>
                  </a:lnTo>
                  <a:lnTo>
                    <a:pt x="484" y="616"/>
                  </a:lnTo>
                  <a:lnTo>
                    <a:pt x="485" y="616"/>
                  </a:lnTo>
                  <a:lnTo>
                    <a:pt x="487" y="616"/>
                  </a:lnTo>
                  <a:lnTo>
                    <a:pt x="489" y="616"/>
                  </a:lnTo>
                  <a:lnTo>
                    <a:pt x="491" y="616"/>
                  </a:lnTo>
                  <a:lnTo>
                    <a:pt x="493" y="616"/>
                  </a:lnTo>
                  <a:lnTo>
                    <a:pt x="493" y="618"/>
                  </a:lnTo>
                  <a:lnTo>
                    <a:pt x="495" y="618"/>
                  </a:lnTo>
                  <a:lnTo>
                    <a:pt x="497" y="618"/>
                  </a:lnTo>
                  <a:lnTo>
                    <a:pt x="499" y="618"/>
                  </a:lnTo>
                  <a:lnTo>
                    <a:pt x="499" y="620"/>
                  </a:lnTo>
                  <a:lnTo>
                    <a:pt x="501" y="620"/>
                  </a:lnTo>
                  <a:lnTo>
                    <a:pt x="503" y="621"/>
                  </a:lnTo>
                  <a:lnTo>
                    <a:pt x="505" y="621"/>
                  </a:lnTo>
                  <a:lnTo>
                    <a:pt x="505" y="623"/>
                  </a:lnTo>
                  <a:lnTo>
                    <a:pt x="507" y="623"/>
                  </a:lnTo>
                  <a:lnTo>
                    <a:pt x="499" y="671"/>
                  </a:lnTo>
                  <a:lnTo>
                    <a:pt x="508" y="769"/>
                  </a:lnTo>
                  <a:lnTo>
                    <a:pt x="480" y="808"/>
                  </a:lnTo>
                  <a:lnTo>
                    <a:pt x="420" y="810"/>
                  </a:lnTo>
                  <a:lnTo>
                    <a:pt x="88" y="821"/>
                  </a:lnTo>
                  <a:lnTo>
                    <a:pt x="67" y="696"/>
                  </a:lnTo>
                  <a:lnTo>
                    <a:pt x="0" y="629"/>
                  </a:lnTo>
                  <a:lnTo>
                    <a:pt x="159" y="623"/>
                  </a:lnTo>
                  <a:lnTo>
                    <a:pt x="150" y="570"/>
                  </a:lnTo>
                  <a:lnTo>
                    <a:pt x="199" y="550"/>
                  </a:lnTo>
                  <a:lnTo>
                    <a:pt x="257" y="455"/>
                  </a:lnTo>
                  <a:lnTo>
                    <a:pt x="230" y="297"/>
                  </a:lnTo>
                  <a:lnTo>
                    <a:pt x="207" y="249"/>
                  </a:lnTo>
                  <a:lnTo>
                    <a:pt x="173" y="234"/>
                  </a:lnTo>
                  <a:lnTo>
                    <a:pt x="96" y="205"/>
                  </a:lnTo>
                  <a:lnTo>
                    <a:pt x="73" y="172"/>
                  </a:lnTo>
                  <a:close/>
                </a:path>
              </a:pathLst>
            </a:custGeom>
            <a:solidFill>
              <a:srgbClr val="FFFF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s-ES_tradnl" sz="1400"/>
            </a:p>
          </p:txBody>
        </p:sp>
        <p:sp>
          <p:nvSpPr>
            <p:cNvPr id="1223" name="Freeform 340"/>
            <p:cNvSpPr>
              <a:spLocks/>
            </p:cNvSpPr>
            <p:nvPr/>
          </p:nvSpPr>
          <p:spPr bwMode="auto">
            <a:xfrm>
              <a:off x="3103563" y="4170363"/>
              <a:ext cx="368300" cy="498475"/>
            </a:xfrm>
            <a:custGeom>
              <a:avLst/>
              <a:gdLst>
                <a:gd name="T0" fmla="*/ 115 w 201"/>
                <a:gd name="T1" fmla="*/ 338 h 338"/>
                <a:gd name="T2" fmla="*/ 2 w 201"/>
                <a:gd name="T3" fmla="*/ 338 h 338"/>
                <a:gd name="T4" fmla="*/ 0 w 201"/>
                <a:gd name="T5" fmla="*/ 261 h 338"/>
                <a:gd name="T6" fmla="*/ 21 w 201"/>
                <a:gd name="T7" fmla="*/ 240 h 338"/>
                <a:gd name="T8" fmla="*/ 23 w 201"/>
                <a:gd name="T9" fmla="*/ 215 h 338"/>
                <a:gd name="T10" fmla="*/ 65 w 201"/>
                <a:gd name="T11" fmla="*/ 190 h 338"/>
                <a:gd name="T12" fmla="*/ 80 w 201"/>
                <a:gd name="T13" fmla="*/ 105 h 338"/>
                <a:gd name="T14" fmla="*/ 128 w 201"/>
                <a:gd name="T15" fmla="*/ 80 h 338"/>
                <a:gd name="T16" fmla="*/ 140 w 201"/>
                <a:gd name="T17" fmla="*/ 11 h 338"/>
                <a:gd name="T18" fmla="*/ 165 w 201"/>
                <a:gd name="T19" fmla="*/ 0 h 338"/>
                <a:gd name="T20" fmla="*/ 199 w 201"/>
                <a:gd name="T21" fmla="*/ 50 h 338"/>
                <a:gd name="T22" fmla="*/ 186 w 201"/>
                <a:gd name="T23" fmla="*/ 69 h 338"/>
                <a:gd name="T24" fmla="*/ 201 w 201"/>
                <a:gd name="T25" fmla="*/ 92 h 338"/>
                <a:gd name="T26" fmla="*/ 146 w 201"/>
                <a:gd name="T27" fmla="*/ 207 h 338"/>
                <a:gd name="T28" fmla="*/ 119 w 201"/>
                <a:gd name="T29" fmla="*/ 274 h 338"/>
                <a:gd name="T30" fmla="*/ 115 w 201"/>
                <a:gd name="T31" fmla="*/ 338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338">
                  <a:moveTo>
                    <a:pt x="115" y="338"/>
                  </a:moveTo>
                  <a:lnTo>
                    <a:pt x="2" y="338"/>
                  </a:lnTo>
                  <a:lnTo>
                    <a:pt x="0" y="261"/>
                  </a:lnTo>
                  <a:lnTo>
                    <a:pt x="21" y="240"/>
                  </a:lnTo>
                  <a:lnTo>
                    <a:pt x="23" y="215"/>
                  </a:lnTo>
                  <a:lnTo>
                    <a:pt x="65" y="190"/>
                  </a:lnTo>
                  <a:lnTo>
                    <a:pt x="80" y="105"/>
                  </a:lnTo>
                  <a:lnTo>
                    <a:pt x="128" y="80"/>
                  </a:lnTo>
                  <a:lnTo>
                    <a:pt x="140" y="11"/>
                  </a:lnTo>
                  <a:lnTo>
                    <a:pt x="165" y="0"/>
                  </a:lnTo>
                  <a:lnTo>
                    <a:pt x="199" y="50"/>
                  </a:lnTo>
                  <a:lnTo>
                    <a:pt x="186" y="69"/>
                  </a:lnTo>
                  <a:lnTo>
                    <a:pt x="201" y="92"/>
                  </a:lnTo>
                  <a:lnTo>
                    <a:pt x="146" y="207"/>
                  </a:lnTo>
                  <a:lnTo>
                    <a:pt x="119" y="274"/>
                  </a:lnTo>
                  <a:lnTo>
                    <a:pt x="115" y="338"/>
                  </a:lnTo>
                  <a:close/>
                </a:path>
              </a:pathLst>
            </a:custGeom>
            <a:solidFill>
              <a:srgbClr val="CCECFF"/>
            </a:solidFill>
            <a:ln w="9525">
              <a:solidFill>
                <a:srgbClr val="000000"/>
              </a:solidFill>
              <a:round/>
              <a:headEnd/>
              <a:tailEnd/>
            </a:ln>
          </p:spPr>
          <p:txBody>
            <a:bodyPr/>
            <a:lstStyle/>
            <a:p>
              <a:endParaRPr lang="es-ES_tradnl" sz="1400"/>
            </a:p>
          </p:txBody>
        </p:sp>
        <p:sp>
          <p:nvSpPr>
            <p:cNvPr id="1224" name="Freeform 341"/>
            <p:cNvSpPr>
              <a:spLocks/>
            </p:cNvSpPr>
            <p:nvPr/>
          </p:nvSpPr>
          <p:spPr bwMode="auto">
            <a:xfrm>
              <a:off x="3103563" y="4170363"/>
              <a:ext cx="368300" cy="498475"/>
            </a:xfrm>
            <a:custGeom>
              <a:avLst/>
              <a:gdLst>
                <a:gd name="T0" fmla="*/ 115 w 201"/>
                <a:gd name="T1" fmla="*/ 338 h 338"/>
                <a:gd name="T2" fmla="*/ 2 w 201"/>
                <a:gd name="T3" fmla="*/ 338 h 338"/>
                <a:gd name="T4" fmla="*/ 0 w 201"/>
                <a:gd name="T5" fmla="*/ 261 h 338"/>
                <a:gd name="T6" fmla="*/ 21 w 201"/>
                <a:gd name="T7" fmla="*/ 240 h 338"/>
                <a:gd name="T8" fmla="*/ 23 w 201"/>
                <a:gd name="T9" fmla="*/ 215 h 338"/>
                <a:gd name="T10" fmla="*/ 65 w 201"/>
                <a:gd name="T11" fmla="*/ 190 h 338"/>
                <a:gd name="T12" fmla="*/ 80 w 201"/>
                <a:gd name="T13" fmla="*/ 105 h 338"/>
                <a:gd name="T14" fmla="*/ 128 w 201"/>
                <a:gd name="T15" fmla="*/ 80 h 338"/>
                <a:gd name="T16" fmla="*/ 140 w 201"/>
                <a:gd name="T17" fmla="*/ 11 h 338"/>
                <a:gd name="T18" fmla="*/ 165 w 201"/>
                <a:gd name="T19" fmla="*/ 0 h 338"/>
                <a:gd name="T20" fmla="*/ 199 w 201"/>
                <a:gd name="T21" fmla="*/ 50 h 338"/>
                <a:gd name="T22" fmla="*/ 186 w 201"/>
                <a:gd name="T23" fmla="*/ 69 h 338"/>
                <a:gd name="T24" fmla="*/ 201 w 201"/>
                <a:gd name="T25" fmla="*/ 92 h 338"/>
                <a:gd name="T26" fmla="*/ 146 w 201"/>
                <a:gd name="T27" fmla="*/ 207 h 338"/>
                <a:gd name="T28" fmla="*/ 119 w 201"/>
                <a:gd name="T29" fmla="*/ 274 h 338"/>
                <a:gd name="T30" fmla="*/ 115 w 201"/>
                <a:gd name="T31" fmla="*/ 338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338">
                  <a:moveTo>
                    <a:pt x="115" y="338"/>
                  </a:moveTo>
                  <a:lnTo>
                    <a:pt x="2" y="338"/>
                  </a:lnTo>
                  <a:lnTo>
                    <a:pt x="0" y="261"/>
                  </a:lnTo>
                  <a:lnTo>
                    <a:pt x="21" y="240"/>
                  </a:lnTo>
                  <a:lnTo>
                    <a:pt x="23" y="215"/>
                  </a:lnTo>
                  <a:lnTo>
                    <a:pt x="65" y="190"/>
                  </a:lnTo>
                  <a:lnTo>
                    <a:pt x="80" y="105"/>
                  </a:lnTo>
                  <a:lnTo>
                    <a:pt x="128" y="80"/>
                  </a:lnTo>
                  <a:lnTo>
                    <a:pt x="140" y="11"/>
                  </a:lnTo>
                  <a:lnTo>
                    <a:pt x="165" y="0"/>
                  </a:lnTo>
                  <a:lnTo>
                    <a:pt x="199" y="50"/>
                  </a:lnTo>
                  <a:lnTo>
                    <a:pt x="186" y="69"/>
                  </a:lnTo>
                  <a:lnTo>
                    <a:pt x="201" y="92"/>
                  </a:lnTo>
                  <a:lnTo>
                    <a:pt x="146" y="207"/>
                  </a:lnTo>
                  <a:lnTo>
                    <a:pt x="119" y="274"/>
                  </a:lnTo>
                  <a:lnTo>
                    <a:pt x="115" y="338"/>
                  </a:lnTo>
                </a:path>
              </a:pathLst>
            </a:custGeom>
            <a:solidFill>
              <a:srgbClr val="FFFF00"/>
            </a:solidFill>
            <a:ln w="0">
              <a:solidFill>
                <a:srgbClr val="000000"/>
              </a:solidFill>
              <a:prstDash val="solid"/>
              <a:round/>
              <a:headEnd/>
              <a:tailEnd/>
            </a:ln>
          </p:spPr>
          <p:txBody>
            <a:bodyPr/>
            <a:lstStyle/>
            <a:p>
              <a:endParaRPr lang="es-ES_tradnl" sz="1400"/>
            </a:p>
          </p:txBody>
        </p:sp>
        <p:sp>
          <p:nvSpPr>
            <p:cNvPr id="1225" name="Freeform 342"/>
            <p:cNvSpPr>
              <a:spLocks/>
            </p:cNvSpPr>
            <p:nvPr/>
          </p:nvSpPr>
          <p:spPr bwMode="auto">
            <a:xfrm>
              <a:off x="3313113" y="4479925"/>
              <a:ext cx="265112" cy="231775"/>
            </a:xfrm>
            <a:custGeom>
              <a:avLst/>
              <a:gdLst>
                <a:gd name="T0" fmla="*/ 0 w 148"/>
                <a:gd name="T1" fmla="*/ 131 h 157"/>
                <a:gd name="T2" fmla="*/ 4 w 148"/>
                <a:gd name="T3" fmla="*/ 67 h 157"/>
                <a:gd name="T4" fmla="*/ 31 w 148"/>
                <a:gd name="T5" fmla="*/ 0 h 157"/>
                <a:gd name="T6" fmla="*/ 134 w 148"/>
                <a:gd name="T7" fmla="*/ 13 h 157"/>
                <a:gd name="T8" fmla="*/ 148 w 148"/>
                <a:gd name="T9" fmla="*/ 79 h 157"/>
                <a:gd name="T10" fmla="*/ 138 w 148"/>
                <a:gd name="T11" fmla="*/ 106 h 157"/>
                <a:gd name="T12" fmla="*/ 121 w 148"/>
                <a:gd name="T13" fmla="*/ 154 h 157"/>
                <a:gd name="T14" fmla="*/ 81 w 148"/>
                <a:gd name="T15" fmla="*/ 157 h 157"/>
                <a:gd name="T16" fmla="*/ 79 w 148"/>
                <a:gd name="T17" fmla="*/ 157 h 157"/>
                <a:gd name="T18" fmla="*/ 79 w 148"/>
                <a:gd name="T19" fmla="*/ 155 h 157"/>
                <a:gd name="T20" fmla="*/ 77 w 148"/>
                <a:gd name="T21" fmla="*/ 155 h 157"/>
                <a:gd name="T22" fmla="*/ 77 w 148"/>
                <a:gd name="T23" fmla="*/ 154 h 157"/>
                <a:gd name="T24" fmla="*/ 75 w 148"/>
                <a:gd name="T25" fmla="*/ 154 h 157"/>
                <a:gd name="T26" fmla="*/ 73 w 148"/>
                <a:gd name="T27" fmla="*/ 154 h 157"/>
                <a:gd name="T28" fmla="*/ 73 w 148"/>
                <a:gd name="T29" fmla="*/ 152 h 157"/>
                <a:gd name="T30" fmla="*/ 71 w 148"/>
                <a:gd name="T31" fmla="*/ 152 h 157"/>
                <a:gd name="T32" fmla="*/ 69 w 148"/>
                <a:gd name="T33" fmla="*/ 152 h 157"/>
                <a:gd name="T34" fmla="*/ 67 w 148"/>
                <a:gd name="T35" fmla="*/ 150 h 157"/>
                <a:gd name="T36" fmla="*/ 65 w 148"/>
                <a:gd name="T37" fmla="*/ 150 h 157"/>
                <a:gd name="T38" fmla="*/ 63 w 148"/>
                <a:gd name="T39" fmla="*/ 150 h 157"/>
                <a:gd name="T40" fmla="*/ 61 w 148"/>
                <a:gd name="T41" fmla="*/ 150 h 157"/>
                <a:gd name="T42" fmla="*/ 59 w 148"/>
                <a:gd name="T43" fmla="*/ 150 h 157"/>
                <a:gd name="T44" fmla="*/ 58 w 148"/>
                <a:gd name="T45" fmla="*/ 150 h 157"/>
                <a:gd name="T46" fmla="*/ 56 w 148"/>
                <a:gd name="T47" fmla="*/ 150 h 157"/>
                <a:gd name="T48" fmla="*/ 54 w 148"/>
                <a:gd name="T49" fmla="*/ 150 h 157"/>
                <a:gd name="T50" fmla="*/ 52 w 148"/>
                <a:gd name="T51" fmla="*/ 150 h 157"/>
                <a:gd name="T52" fmla="*/ 52 w 148"/>
                <a:gd name="T53" fmla="*/ 148 h 157"/>
                <a:gd name="T54" fmla="*/ 50 w 148"/>
                <a:gd name="T55" fmla="*/ 148 h 157"/>
                <a:gd name="T56" fmla="*/ 48 w 148"/>
                <a:gd name="T57" fmla="*/ 148 h 157"/>
                <a:gd name="T58" fmla="*/ 46 w 148"/>
                <a:gd name="T59" fmla="*/ 148 h 157"/>
                <a:gd name="T60" fmla="*/ 44 w 148"/>
                <a:gd name="T61" fmla="*/ 148 h 157"/>
                <a:gd name="T62" fmla="*/ 44 w 148"/>
                <a:gd name="T63" fmla="*/ 146 h 157"/>
                <a:gd name="T64" fmla="*/ 42 w 148"/>
                <a:gd name="T65" fmla="*/ 146 h 157"/>
                <a:gd name="T66" fmla="*/ 40 w 148"/>
                <a:gd name="T67" fmla="*/ 146 h 157"/>
                <a:gd name="T68" fmla="*/ 38 w 148"/>
                <a:gd name="T69" fmla="*/ 144 h 157"/>
                <a:gd name="T70" fmla="*/ 36 w 148"/>
                <a:gd name="T71" fmla="*/ 144 h 157"/>
                <a:gd name="T72" fmla="*/ 35 w 148"/>
                <a:gd name="T73" fmla="*/ 144 h 157"/>
                <a:gd name="T74" fmla="*/ 35 w 148"/>
                <a:gd name="T75" fmla="*/ 142 h 157"/>
                <a:gd name="T76" fmla="*/ 33 w 148"/>
                <a:gd name="T77" fmla="*/ 142 h 157"/>
                <a:gd name="T78" fmla="*/ 31 w 148"/>
                <a:gd name="T79" fmla="*/ 142 h 157"/>
                <a:gd name="T80" fmla="*/ 31 w 148"/>
                <a:gd name="T81" fmla="*/ 140 h 157"/>
                <a:gd name="T82" fmla="*/ 29 w 148"/>
                <a:gd name="T83" fmla="*/ 140 h 157"/>
                <a:gd name="T84" fmla="*/ 27 w 148"/>
                <a:gd name="T85" fmla="*/ 138 h 157"/>
                <a:gd name="T86" fmla="*/ 25 w 148"/>
                <a:gd name="T87" fmla="*/ 138 h 157"/>
                <a:gd name="T88" fmla="*/ 25 w 148"/>
                <a:gd name="T89" fmla="*/ 136 h 157"/>
                <a:gd name="T90" fmla="*/ 23 w 148"/>
                <a:gd name="T91" fmla="*/ 136 h 157"/>
                <a:gd name="T92" fmla="*/ 21 w 148"/>
                <a:gd name="T93" fmla="*/ 134 h 157"/>
                <a:gd name="T94" fmla="*/ 19 w 148"/>
                <a:gd name="T95" fmla="*/ 134 h 157"/>
                <a:gd name="T96" fmla="*/ 17 w 148"/>
                <a:gd name="T97" fmla="*/ 134 h 157"/>
                <a:gd name="T98" fmla="*/ 17 w 148"/>
                <a:gd name="T99" fmla="*/ 132 h 157"/>
                <a:gd name="T100" fmla="*/ 15 w 148"/>
                <a:gd name="T101" fmla="*/ 132 h 157"/>
                <a:gd name="T102" fmla="*/ 13 w 148"/>
                <a:gd name="T103" fmla="*/ 132 h 157"/>
                <a:gd name="T104" fmla="*/ 11 w 148"/>
                <a:gd name="T105" fmla="*/ 132 h 157"/>
                <a:gd name="T106" fmla="*/ 10 w 148"/>
                <a:gd name="T107" fmla="*/ 131 h 157"/>
                <a:gd name="T108" fmla="*/ 8 w 148"/>
                <a:gd name="T109" fmla="*/ 131 h 157"/>
                <a:gd name="T110" fmla="*/ 6 w 148"/>
                <a:gd name="T111" fmla="*/ 131 h 157"/>
                <a:gd name="T112" fmla="*/ 4 w 148"/>
                <a:gd name="T113" fmla="*/ 131 h 157"/>
                <a:gd name="T114" fmla="*/ 2 w 148"/>
                <a:gd name="T115" fmla="*/ 131 h 157"/>
                <a:gd name="T116" fmla="*/ 0 w 148"/>
                <a:gd name="T117" fmla="*/ 13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8" h="157">
                  <a:moveTo>
                    <a:pt x="0" y="131"/>
                  </a:moveTo>
                  <a:lnTo>
                    <a:pt x="4" y="67"/>
                  </a:lnTo>
                  <a:lnTo>
                    <a:pt x="31" y="0"/>
                  </a:lnTo>
                  <a:lnTo>
                    <a:pt x="134" y="13"/>
                  </a:lnTo>
                  <a:lnTo>
                    <a:pt x="148" y="79"/>
                  </a:lnTo>
                  <a:lnTo>
                    <a:pt x="138" y="106"/>
                  </a:lnTo>
                  <a:lnTo>
                    <a:pt x="121" y="154"/>
                  </a:lnTo>
                  <a:lnTo>
                    <a:pt x="81" y="157"/>
                  </a:lnTo>
                  <a:lnTo>
                    <a:pt x="79" y="157"/>
                  </a:lnTo>
                  <a:lnTo>
                    <a:pt x="79" y="155"/>
                  </a:lnTo>
                  <a:lnTo>
                    <a:pt x="77" y="155"/>
                  </a:lnTo>
                  <a:lnTo>
                    <a:pt x="77" y="154"/>
                  </a:lnTo>
                  <a:lnTo>
                    <a:pt x="75" y="154"/>
                  </a:lnTo>
                  <a:lnTo>
                    <a:pt x="73" y="154"/>
                  </a:lnTo>
                  <a:lnTo>
                    <a:pt x="73" y="152"/>
                  </a:lnTo>
                  <a:lnTo>
                    <a:pt x="71" y="152"/>
                  </a:lnTo>
                  <a:lnTo>
                    <a:pt x="69" y="152"/>
                  </a:lnTo>
                  <a:lnTo>
                    <a:pt x="67" y="150"/>
                  </a:lnTo>
                  <a:lnTo>
                    <a:pt x="65" y="150"/>
                  </a:lnTo>
                  <a:lnTo>
                    <a:pt x="63" y="150"/>
                  </a:lnTo>
                  <a:lnTo>
                    <a:pt x="61" y="150"/>
                  </a:lnTo>
                  <a:lnTo>
                    <a:pt x="59" y="150"/>
                  </a:lnTo>
                  <a:lnTo>
                    <a:pt x="58" y="150"/>
                  </a:lnTo>
                  <a:lnTo>
                    <a:pt x="56" y="150"/>
                  </a:lnTo>
                  <a:lnTo>
                    <a:pt x="54" y="150"/>
                  </a:lnTo>
                  <a:lnTo>
                    <a:pt x="52" y="150"/>
                  </a:lnTo>
                  <a:lnTo>
                    <a:pt x="52" y="148"/>
                  </a:lnTo>
                  <a:lnTo>
                    <a:pt x="50" y="148"/>
                  </a:lnTo>
                  <a:lnTo>
                    <a:pt x="48" y="148"/>
                  </a:lnTo>
                  <a:lnTo>
                    <a:pt x="46" y="148"/>
                  </a:lnTo>
                  <a:lnTo>
                    <a:pt x="44" y="148"/>
                  </a:lnTo>
                  <a:lnTo>
                    <a:pt x="44" y="146"/>
                  </a:lnTo>
                  <a:lnTo>
                    <a:pt x="42" y="146"/>
                  </a:lnTo>
                  <a:lnTo>
                    <a:pt x="40" y="146"/>
                  </a:lnTo>
                  <a:lnTo>
                    <a:pt x="38" y="144"/>
                  </a:lnTo>
                  <a:lnTo>
                    <a:pt x="36" y="144"/>
                  </a:lnTo>
                  <a:lnTo>
                    <a:pt x="35" y="144"/>
                  </a:lnTo>
                  <a:lnTo>
                    <a:pt x="35" y="142"/>
                  </a:lnTo>
                  <a:lnTo>
                    <a:pt x="33" y="142"/>
                  </a:lnTo>
                  <a:lnTo>
                    <a:pt x="31" y="142"/>
                  </a:lnTo>
                  <a:lnTo>
                    <a:pt x="31" y="140"/>
                  </a:lnTo>
                  <a:lnTo>
                    <a:pt x="29" y="140"/>
                  </a:lnTo>
                  <a:lnTo>
                    <a:pt x="27" y="138"/>
                  </a:lnTo>
                  <a:lnTo>
                    <a:pt x="25" y="138"/>
                  </a:lnTo>
                  <a:lnTo>
                    <a:pt x="25" y="136"/>
                  </a:lnTo>
                  <a:lnTo>
                    <a:pt x="23" y="136"/>
                  </a:lnTo>
                  <a:lnTo>
                    <a:pt x="21" y="134"/>
                  </a:lnTo>
                  <a:lnTo>
                    <a:pt x="19" y="134"/>
                  </a:lnTo>
                  <a:lnTo>
                    <a:pt x="17" y="134"/>
                  </a:lnTo>
                  <a:lnTo>
                    <a:pt x="17" y="132"/>
                  </a:lnTo>
                  <a:lnTo>
                    <a:pt x="15" y="132"/>
                  </a:lnTo>
                  <a:lnTo>
                    <a:pt x="13" y="132"/>
                  </a:lnTo>
                  <a:lnTo>
                    <a:pt x="11" y="132"/>
                  </a:lnTo>
                  <a:lnTo>
                    <a:pt x="10" y="131"/>
                  </a:lnTo>
                  <a:lnTo>
                    <a:pt x="8" y="131"/>
                  </a:lnTo>
                  <a:lnTo>
                    <a:pt x="6" y="131"/>
                  </a:lnTo>
                  <a:lnTo>
                    <a:pt x="4" y="131"/>
                  </a:lnTo>
                  <a:lnTo>
                    <a:pt x="2" y="131"/>
                  </a:lnTo>
                  <a:lnTo>
                    <a:pt x="0" y="131"/>
                  </a:lnTo>
                  <a:close/>
                </a:path>
              </a:pathLst>
            </a:custGeom>
            <a:solidFill>
              <a:srgbClr val="CCECFF"/>
            </a:solidFill>
            <a:ln w="9525">
              <a:solidFill>
                <a:srgbClr val="000000"/>
              </a:solidFill>
              <a:round/>
              <a:headEnd/>
              <a:tailEnd/>
            </a:ln>
          </p:spPr>
          <p:txBody>
            <a:bodyPr/>
            <a:lstStyle/>
            <a:p>
              <a:endParaRPr lang="es-ES_tradnl" sz="1400"/>
            </a:p>
          </p:txBody>
        </p:sp>
        <p:sp>
          <p:nvSpPr>
            <p:cNvPr id="1226" name="Freeform 343"/>
            <p:cNvSpPr>
              <a:spLocks/>
            </p:cNvSpPr>
            <p:nvPr/>
          </p:nvSpPr>
          <p:spPr bwMode="auto">
            <a:xfrm>
              <a:off x="3313113" y="4479925"/>
              <a:ext cx="265112" cy="231775"/>
            </a:xfrm>
            <a:custGeom>
              <a:avLst/>
              <a:gdLst>
                <a:gd name="T0" fmla="*/ 0 w 148"/>
                <a:gd name="T1" fmla="*/ 131 h 157"/>
                <a:gd name="T2" fmla="*/ 4 w 148"/>
                <a:gd name="T3" fmla="*/ 67 h 157"/>
                <a:gd name="T4" fmla="*/ 31 w 148"/>
                <a:gd name="T5" fmla="*/ 0 h 157"/>
                <a:gd name="T6" fmla="*/ 134 w 148"/>
                <a:gd name="T7" fmla="*/ 13 h 157"/>
                <a:gd name="T8" fmla="*/ 148 w 148"/>
                <a:gd name="T9" fmla="*/ 79 h 157"/>
                <a:gd name="T10" fmla="*/ 138 w 148"/>
                <a:gd name="T11" fmla="*/ 106 h 157"/>
                <a:gd name="T12" fmla="*/ 121 w 148"/>
                <a:gd name="T13" fmla="*/ 154 h 157"/>
                <a:gd name="T14" fmla="*/ 81 w 148"/>
                <a:gd name="T15" fmla="*/ 157 h 157"/>
                <a:gd name="T16" fmla="*/ 79 w 148"/>
                <a:gd name="T17" fmla="*/ 157 h 157"/>
                <a:gd name="T18" fmla="*/ 79 w 148"/>
                <a:gd name="T19" fmla="*/ 155 h 157"/>
                <a:gd name="T20" fmla="*/ 77 w 148"/>
                <a:gd name="T21" fmla="*/ 155 h 157"/>
                <a:gd name="T22" fmla="*/ 77 w 148"/>
                <a:gd name="T23" fmla="*/ 154 h 157"/>
                <a:gd name="T24" fmla="*/ 75 w 148"/>
                <a:gd name="T25" fmla="*/ 154 h 157"/>
                <a:gd name="T26" fmla="*/ 73 w 148"/>
                <a:gd name="T27" fmla="*/ 154 h 157"/>
                <a:gd name="T28" fmla="*/ 73 w 148"/>
                <a:gd name="T29" fmla="*/ 152 h 157"/>
                <a:gd name="T30" fmla="*/ 71 w 148"/>
                <a:gd name="T31" fmla="*/ 152 h 157"/>
                <a:gd name="T32" fmla="*/ 69 w 148"/>
                <a:gd name="T33" fmla="*/ 152 h 157"/>
                <a:gd name="T34" fmla="*/ 67 w 148"/>
                <a:gd name="T35" fmla="*/ 150 h 157"/>
                <a:gd name="T36" fmla="*/ 65 w 148"/>
                <a:gd name="T37" fmla="*/ 150 h 157"/>
                <a:gd name="T38" fmla="*/ 63 w 148"/>
                <a:gd name="T39" fmla="*/ 150 h 157"/>
                <a:gd name="T40" fmla="*/ 61 w 148"/>
                <a:gd name="T41" fmla="*/ 150 h 157"/>
                <a:gd name="T42" fmla="*/ 59 w 148"/>
                <a:gd name="T43" fmla="*/ 150 h 157"/>
                <a:gd name="T44" fmla="*/ 58 w 148"/>
                <a:gd name="T45" fmla="*/ 150 h 157"/>
                <a:gd name="T46" fmla="*/ 56 w 148"/>
                <a:gd name="T47" fmla="*/ 150 h 157"/>
                <a:gd name="T48" fmla="*/ 54 w 148"/>
                <a:gd name="T49" fmla="*/ 150 h 157"/>
                <a:gd name="T50" fmla="*/ 52 w 148"/>
                <a:gd name="T51" fmla="*/ 150 h 157"/>
                <a:gd name="T52" fmla="*/ 50 w 148"/>
                <a:gd name="T53" fmla="*/ 148 h 157"/>
                <a:gd name="T54" fmla="*/ 48 w 148"/>
                <a:gd name="T55" fmla="*/ 148 h 157"/>
                <a:gd name="T56" fmla="*/ 46 w 148"/>
                <a:gd name="T57" fmla="*/ 148 h 157"/>
                <a:gd name="T58" fmla="*/ 44 w 148"/>
                <a:gd name="T59" fmla="*/ 148 h 157"/>
                <a:gd name="T60" fmla="*/ 44 w 148"/>
                <a:gd name="T61" fmla="*/ 146 h 157"/>
                <a:gd name="T62" fmla="*/ 42 w 148"/>
                <a:gd name="T63" fmla="*/ 146 h 157"/>
                <a:gd name="T64" fmla="*/ 40 w 148"/>
                <a:gd name="T65" fmla="*/ 146 h 157"/>
                <a:gd name="T66" fmla="*/ 38 w 148"/>
                <a:gd name="T67" fmla="*/ 144 h 157"/>
                <a:gd name="T68" fmla="*/ 36 w 148"/>
                <a:gd name="T69" fmla="*/ 144 h 157"/>
                <a:gd name="T70" fmla="*/ 35 w 148"/>
                <a:gd name="T71" fmla="*/ 144 h 157"/>
                <a:gd name="T72" fmla="*/ 35 w 148"/>
                <a:gd name="T73" fmla="*/ 142 h 157"/>
                <a:gd name="T74" fmla="*/ 33 w 148"/>
                <a:gd name="T75" fmla="*/ 142 h 157"/>
                <a:gd name="T76" fmla="*/ 31 w 148"/>
                <a:gd name="T77" fmla="*/ 142 h 157"/>
                <a:gd name="T78" fmla="*/ 31 w 148"/>
                <a:gd name="T79" fmla="*/ 140 h 157"/>
                <a:gd name="T80" fmla="*/ 29 w 148"/>
                <a:gd name="T81" fmla="*/ 140 h 157"/>
                <a:gd name="T82" fmla="*/ 27 w 148"/>
                <a:gd name="T83" fmla="*/ 138 h 157"/>
                <a:gd name="T84" fmla="*/ 25 w 148"/>
                <a:gd name="T85" fmla="*/ 138 h 157"/>
                <a:gd name="T86" fmla="*/ 25 w 148"/>
                <a:gd name="T87" fmla="*/ 136 h 157"/>
                <a:gd name="T88" fmla="*/ 23 w 148"/>
                <a:gd name="T89" fmla="*/ 136 h 157"/>
                <a:gd name="T90" fmla="*/ 21 w 148"/>
                <a:gd name="T91" fmla="*/ 134 h 157"/>
                <a:gd name="T92" fmla="*/ 19 w 148"/>
                <a:gd name="T93" fmla="*/ 134 h 157"/>
                <a:gd name="T94" fmla="*/ 17 w 148"/>
                <a:gd name="T95" fmla="*/ 134 h 157"/>
                <a:gd name="T96" fmla="*/ 17 w 148"/>
                <a:gd name="T97" fmla="*/ 132 h 157"/>
                <a:gd name="T98" fmla="*/ 15 w 148"/>
                <a:gd name="T99" fmla="*/ 132 h 157"/>
                <a:gd name="T100" fmla="*/ 13 w 148"/>
                <a:gd name="T101" fmla="*/ 132 h 157"/>
                <a:gd name="T102" fmla="*/ 11 w 148"/>
                <a:gd name="T103" fmla="*/ 132 h 157"/>
                <a:gd name="T104" fmla="*/ 10 w 148"/>
                <a:gd name="T105" fmla="*/ 131 h 157"/>
                <a:gd name="T106" fmla="*/ 8 w 148"/>
                <a:gd name="T107" fmla="*/ 131 h 157"/>
                <a:gd name="T108" fmla="*/ 6 w 148"/>
                <a:gd name="T109" fmla="*/ 131 h 157"/>
                <a:gd name="T110" fmla="*/ 4 w 148"/>
                <a:gd name="T111" fmla="*/ 131 h 157"/>
                <a:gd name="T112" fmla="*/ 2 w 148"/>
                <a:gd name="T113" fmla="*/ 131 h 157"/>
                <a:gd name="T114" fmla="*/ 0 w 148"/>
                <a:gd name="T115" fmla="*/ 13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8" h="157">
                  <a:moveTo>
                    <a:pt x="0" y="131"/>
                  </a:moveTo>
                  <a:lnTo>
                    <a:pt x="4" y="67"/>
                  </a:lnTo>
                  <a:lnTo>
                    <a:pt x="31" y="0"/>
                  </a:lnTo>
                  <a:lnTo>
                    <a:pt x="134" y="13"/>
                  </a:lnTo>
                  <a:lnTo>
                    <a:pt x="148" y="79"/>
                  </a:lnTo>
                  <a:lnTo>
                    <a:pt x="138" y="106"/>
                  </a:lnTo>
                  <a:lnTo>
                    <a:pt x="121" y="154"/>
                  </a:lnTo>
                  <a:lnTo>
                    <a:pt x="81" y="157"/>
                  </a:lnTo>
                  <a:lnTo>
                    <a:pt x="79" y="157"/>
                  </a:lnTo>
                  <a:lnTo>
                    <a:pt x="79" y="155"/>
                  </a:lnTo>
                  <a:lnTo>
                    <a:pt x="77" y="155"/>
                  </a:lnTo>
                  <a:lnTo>
                    <a:pt x="77" y="154"/>
                  </a:lnTo>
                  <a:lnTo>
                    <a:pt x="75" y="154"/>
                  </a:lnTo>
                  <a:lnTo>
                    <a:pt x="73" y="154"/>
                  </a:lnTo>
                  <a:lnTo>
                    <a:pt x="73" y="152"/>
                  </a:lnTo>
                  <a:lnTo>
                    <a:pt x="71" y="152"/>
                  </a:lnTo>
                  <a:lnTo>
                    <a:pt x="69" y="152"/>
                  </a:lnTo>
                  <a:lnTo>
                    <a:pt x="67" y="150"/>
                  </a:lnTo>
                  <a:lnTo>
                    <a:pt x="65" y="150"/>
                  </a:lnTo>
                  <a:lnTo>
                    <a:pt x="63" y="150"/>
                  </a:lnTo>
                  <a:lnTo>
                    <a:pt x="61" y="150"/>
                  </a:lnTo>
                  <a:lnTo>
                    <a:pt x="59" y="150"/>
                  </a:lnTo>
                  <a:lnTo>
                    <a:pt x="58" y="150"/>
                  </a:lnTo>
                  <a:lnTo>
                    <a:pt x="56" y="150"/>
                  </a:lnTo>
                  <a:lnTo>
                    <a:pt x="54" y="150"/>
                  </a:lnTo>
                  <a:lnTo>
                    <a:pt x="52" y="150"/>
                  </a:lnTo>
                  <a:lnTo>
                    <a:pt x="50" y="148"/>
                  </a:lnTo>
                  <a:lnTo>
                    <a:pt x="48" y="148"/>
                  </a:lnTo>
                  <a:lnTo>
                    <a:pt x="46" y="148"/>
                  </a:lnTo>
                  <a:lnTo>
                    <a:pt x="44" y="148"/>
                  </a:lnTo>
                  <a:lnTo>
                    <a:pt x="44" y="146"/>
                  </a:lnTo>
                  <a:lnTo>
                    <a:pt x="42" y="146"/>
                  </a:lnTo>
                  <a:lnTo>
                    <a:pt x="40" y="146"/>
                  </a:lnTo>
                  <a:lnTo>
                    <a:pt x="38" y="144"/>
                  </a:lnTo>
                  <a:lnTo>
                    <a:pt x="36" y="144"/>
                  </a:lnTo>
                  <a:lnTo>
                    <a:pt x="35" y="144"/>
                  </a:lnTo>
                  <a:lnTo>
                    <a:pt x="35" y="142"/>
                  </a:lnTo>
                  <a:lnTo>
                    <a:pt x="33" y="142"/>
                  </a:lnTo>
                  <a:lnTo>
                    <a:pt x="31" y="142"/>
                  </a:lnTo>
                  <a:lnTo>
                    <a:pt x="31" y="140"/>
                  </a:lnTo>
                  <a:lnTo>
                    <a:pt x="29" y="140"/>
                  </a:lnTo>
                  <a:lnTo>
                    <a:pt x="27" y="138"/>
                  </a:lnTo>
                  <a:lnTo>
                    <a:pt x="25" y="138"/>
                  </a:lnTo>
                  <a:lnTo>
                    <a:pt x="25" y="136"/>
                  </a:lnTo>
                  <a:lnTo>
                    <a:pt x="23" y="136"/>
                  </a:lnTo>
                  <a:lnTo>
                    <a:pt x="21" y="134"/>
                  </a:lnTo>
                  <a:lnTo>
                    <a:pt x="19" y="134"/>
                  </a:lnTo>
                  <a:lnTo>
                    <a:pt x="17" y="134"/>
                  </a:lnTo>
                  <a:lnTo>
                    <a:pt x="17" y="132"/>
                  </a:lnTo>
                  <a:lnTo>
                    <a:pt x="15" y="132"/>
                  </a:lnTo>
                  <a:lnTo>
                    <a:pt x="13" y="132"/>
                  </a:lnTo>
                  <a:lnTo>
                    <a:pt x="11" y="132"/>
                  </a:lnTo>
                  <a:lnTo>
                    <a:pt x="10" y="131"/>
                  </a:lnTo>
                  <a:lnTo>
                    <a:pt x="8" y="131"/>
                  </a:lnTo>
                  <a:lnTo>
                    <a:pt x="6" y="131"/>
                  </a:lnTo>
                  <a:lnTo>
                    <a:pt x="4" y="131"/>
                  </a:lnTo>
                  <a:lnTo>
                    <a:pt x="2" y="131"/>
                  </a:lnTo>
                  <a:lnTo>
                    <a:pt x="0" y="131"/>
                  </a:lnTo>
                </a:path>
              </a:pathLst>
            </a:custGeom>
            <a:solidFill>
              <a:srgbClr val="FFFF00"/>
            </a:solidFill>
            <a:ln w="0">
              <a:solidFill>
                <a:srgbClr val="000000"/>
              </a:solidFill>
              <a:prstDash val="solid"/>
              <a:round/>
              <a:headEnd/>
              <a:tailEnd/>
            </a:ln>
          </p:spPr>
          <p:txBody>
            <a:bodyPr/>
            <a:lstStyle/>
            <a:p>
              <a:endParaRPr lang="es-ES_tradnl" sz="1400"/>
            </a:p>
          </p:txBody>
        </p:sp>
        <p:sp>
          <p:nvSpPr>
            <p:cNvPr id="1227" name="Freeform 344"/>
            <p:cNvSpPr>
              <a:spLocks/>
            </p:cNvSpPr>
            <p:nvPr/>
          </p:nvSpPr>
          <p:spPr bwMode="auto">
            <a:xfrm>
              <a:off x="3302000" y="4635500"/>
              <a:ext cx="857250" cy="546100"/>
            </a:xfrm>
            <a:custGeom>
              <a:avLst/>
              <a:gdLst>
                <a:gd name="T0" fmla="*/ 56 w 474"/>
                <a:gd name="T1" fmla="*/ 372 h 372"/>
                <a:gd name="T2" fmla="*/ 131 w 474"/>
                <a:gd name="T3" fmla="*/ 328 h 372"/>
                <a:gd name="T4" fmla="*/ 273 w 474"/>
                <a:gd name="T5" fmla="*/ 364 h 372"/>
                <a:gd name="T6" fmla="*/ 300 w 474"/>
                <a:gd name="T7" fmla="*/ 318 h 372"/>
                <a:gd name="T8" fmla="*/ 334 w 474"/>
                <a:gd name="T9" fmla="*/ 347 h 372"/>
                <a:gd name="T10" fmla="*/ 353 w 474"/>
                <a:gd name="T11" fmla="*/ 318 h 372"/>
                <a:gd name="T12" fmla="*/ 374 w 474"/>
                <a:gd name="T13" fmla="*/ 318 h 372"/>
                <a:gd name="T14" fmla="*/ 394 w 474"/>
                <a:gd name="T15" fmla="*/ 314 h 372"/>
                <a:gd name="T16" fmla="*/ 415 w 474"/>
                <a:gd name="T17" fmla="*/ 303 h 372"/>
                <a:gd name="T18" fmla="*/ 415 w 474"/>
                <a:gd name="T19" fmla="*/ 287 h 372"/>
                <a:gd name="T20" fmla="*/ 405 w 474"/>
                <a:gd name="T21" fmla="*/ 270 h 372"/>
                <a:gd name="T22" fmla="*/ 397 w 474"/>
                <a:gd name="T23" fmla="*/ 266 h 372"/>
                <a:gd name="T24" fmla="*/ 403 w 474"/>
                <a:gd name="T25" fmla="*/ 243 h 372"/>
                <a:gd name="T26" fmla="*/ 449 w 474"/>
                <a:gd name="T27" fmla="*/ 243 h 372"/>
                <a:gd name="T28" fmla="*/ 474 w 474"/>
                <a:gd name="T29" fmla="*/ 178 h 372"/>
                <a:gd name="T30" fmla="*/ 405 w 474"/>
                <a:gd name="T31" fmla="*/ 157 h 372"/>
                <a:gd name="T32" fmla="*/ 399 w 474"/>
                <a:gd name="T33" fmla="*/ 161 h 372"/>
                <a:gd name="T34" fmla="*/ 399 w 474"/>
                <a:gd name="T35" fmla="*/ 167 h 372"/>
                <a:gd name="T36" fmla="*/ 390 w 474"/>
                <a:gd name="T37" fmla="*/ 174 h 372"/>
                <a:gd name="T38" fmla="*/ 384 w 474"/>
                <a:gd name="T39" fmla="*/ 180 h 372"/>
                <a:gd name="T40" fmla="*/ 346 w 474"/>
                <a:gd name="T41" fmla="*/ 140 h 372"/>
                <a:gd name="T42" fmla="*/ 294 w 474"/>
                <a:gd name="T43" fmla="*/ 119 h 372"/>
                <a:gd name="T44" fmla="*/ 163 w 474"/>
                <a:gd name="T45" fmla="*/ 65 h 372"/>
                <a:gd name="T46" fmla="*/ 181 w 474"/>
                <a:gd name="T47" fmla="*/ 19 h 372"/>
                <a:gd name="T48" fmla="*/ 144 w 474"/>
                <a:gd name="T49" fmla="*/ 0 h 372"/>
                <a:gd name="T50" fmla="*/ 127 w 474"/>
                <a:gd name="T51" fmla="*/ 48 h 372"/>
                <a:gd name="T52" fmla="*/ 87 w 474"/>
                <a:gd name="T53" fmla="*/ 51 h 372"/>
                <a:gd name="T54" fmla="*/ 79 w 474"/>
                <a:gd name="T55" fmla="*/ 99 h 372"/>
                <a:gd name="T56" fmla="*/ 88 w 474"/>
                <a:gd name="T57" fmla="*/ 197 h 372"/>
                <a:gd name="T58" fmla="*/ 60 w 474"/>
                <a:gd name="T59" fmla="*/ 236 h 372"/>
                <a:gd name="T60" fmla="*/ 0 w 474"/>
                <a:gd name="T61" fmla="*/ 238 h 372"/>
                <a:gd name="T62" fmla="*/ 56 w 474"/>
                <a:gd name="T63"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4" h="372">
                  <a:moveTo>
                    <a:pt x="56" y="372"/>
                  </a:moveTo>
                  <a:lnTo>
                    <a:pt x="131" y="328"/>
                  </a:lnTo>
                  <a:lnTo>
                    <a:pt x="273" y="364"/>
                  </a:lnTo>
                  <a:lnTo>
                    <a:pt x="300" y="318"/>
                  </a:lnTo>
                  <a:lnTo>
                    <a:pt x="334" y="347"/>
                  </a:lnTo>
                  <a:lnTo>
                    <a:pt x="353" y="318"/>
                  </a:lnTo>
                  <a:lnTo>
                    <a:pt x="374" y="318"/>
                  </a:lnTo>
                  <a:lnTo>
                    <a:pt x="394" y="314"/>
                  </a:lnTo>
                  <a:lnTo>
                    <a:pt x="415" y="303"/>
                  </a:lnTo>
                  <a:lnTo>
                    <a:pt x="415" y="287"/>
                  </a:lnTo>
                  <a:lnTo>
                    <a:pt x="405" y="270"/>
                  </a:lnTo>
                  <a:lnTo>
                    <a:pt x="397" y="266"/>
                  </a:lnTo>
                  <a:lnTo>
                    <a:pt x="403" y="243"/>
                  </a:lnTo>
                  <a:lnTo>
                    <a:pt x="449" y="243"/>
                  </a:lnTo>
                  <a:lnTo>
                    <a:pt x="474" y="178"/>
                  </a:lnTo>
                  <a:lnTo>
                    <a:pt x="405" y="157"/>
                  </a:lnTo>
                  <a:lnTo>
                    <a:pt x="399" y="161"/>
                  </a:lnTo>
                  <a:lnTo>
                    <a:pt x="399" y="167"/>
                  </a:lnTo>
                  <a:lnTo>
                    <a:pt x="390" y="174"/>
                  </a:lnTo>
                  <a:lnTo>
                    <a:pt x="384" y="180"/>
                  </a:lnTo>
                  <a:lnTo>
                    <a:pt x="346" y="140"/>
                  </a:lnTo>
                  <a:lnTo>
                    <a:pt x="294" y="119"/>
                  </a:lnTo>
                  <a:lnTo>
                    <a:pt x="163" y="65"/>
                  </a:lnTo>
                  <a:lnTo>
                    <a:pt x="181" y="19"/>
                  </a:lnTo>
                  <a:lnTo>
                    <a:pt x="144" y="0"/>
                  </a:lnTo>
                  <a:lnTo>
                    <a:pt x="127" y="48"/>
                  </a:lnTo>
                  <a:lnTo>
                    <a:pt x="87" y="51"/>
                  </a:lnTo>
                  <a:lnTo>
                    <a:pt x="79" y="99"/>
                  </a:lnTo>
                  <a:lnTo>
                    <a:pt x="88" y="197"/>
                  </a:lnTo>
                  <a:lnTo>
                    <a:pt x="60" y="236"/>
                  </a:lnTo>
                  <a:lnTo>
                    <a:pt x="0" y="238"/>
                  </a:lnTo>
                  <a:lnTo>
                    <a:pt x="56" y="372"/>
                  </a:lnTo>
                  <a:close/>
                </a:path>
              </a:pathLst>
            </a:custGeom>
            <a:solidFill>
              <a:schemeClr val="accent2"/>
            </a:solidFill>
            <a:ln w="9525">
              <a:solidFill>
                <a:srgbClr val="000000"/>
              </a:solidFill>
              <a:round/>
              <a:headEnd/>
              <a:tailEnd/>
            </a:ln>
          </p:spPr>
          <p:txBody>
            <a:bodyPr/>
            <a:lstStyle/>
            <a:p>
              <a:endParaRPr lang="es-ES_tradnl" sz="1400"/>
            </a:p>
          </p:txBody>
        </p:sp>
        <p:sp>
          <p:nvSpPr>
            <p:cNvPr id="1228" name="Freeform 345"/>
            <p:cNvSpPr>
              <a:spLocks/>
            </p:cNvSpPr>
            <p:nvPr/>
          </p:nvSpPr>
          <p:spPr bwMode="auto">
            <a:xfrm>
              <a:off x="3368675" y="4156075"/>
              <a:ext cx="704850" cy="654050"/>
            </a:xfrm>
            <a:custGeom>
              <a:avLst/>
              <a:gdLst>
                <a:gd name="T0" fmla="*/ 0 w 391"/>
                <a:gd name="T1" fmla="*/ 217 h 442"/>
                <a:gd name="T2" fmla="*/ 55 w 391"/>
                <a:gd name="T3" fmla="*/ 102 h 442"/>
                <a:gd name="T4" fmla="*/ 224 w 391"/>
                <a:gd name="T5" fmla="*/ 110 h 442"/>
                <a:gd name="T6" fmla="*/ 291 w 391"/>
                <a:gd name="T7" fmla="*/ 81 h 442"/>
                <a:gd name="T8" fmla="*/ 347 w 391"/>
                <a:gd name="T9" fmla="*/ 0 h 442"/>
                <a:gd name="T10" fmla="*/ 374 w 391"/>
                <a:gd name="T11" fmla="*/ 6 h 442"/>
                <a:gd name="T12" fmla="*/ 382 w 391"/>
                <a:gd name="T13" fmla="*/ 83 h 442"/>
                <a:gd name="T14" fmla="*/ 391 w 391"/>
                <a:gd name="T15" fmla="*/ 167 h 442"/>
                <a:gd name="T16" fmla="*/ 289 w 391"/>
                <a:gd name="T17" fmla="*/ 221 h 442"/>
                <a:gd name="T18" fmla="*/ 284 w 391"/>
                <a:gd name="T19" fmla="*/ 223 h 442"/>
                <a:gd name="T20" fmla="*/ 276 w 391"/>
                <a:gd name="T21" fmla="*/ 223 h 442"/>
                <a:gd name="T22" fmla="*/ 272 w 391"/>
                <a:gd name="T23" fmla="*/ 223 h 442"/>
                <a:gd name="T24" fmla="*/ 257 w 391"/>
                <a:gd name="T25" fmla="*/ 442 h 442"/>
                <a:gd name="T26" fmla="*/ 126 w 391"/>
                <a:gd name="T27" fmla="*/ 388 h 442"/>
                <a:gd name="T28" fmla="*/ 144 w 391"/>
                <a:gd name="T29" fmla="*/ 342 h 442"/>
                <a:gd name="T30" fmla="*/ 107 w 391"/>
                <a:gd name="T31" fmla="*/ 323 h 442"/>
                <a:gd name="T32" fmla="*/ 117 w 391"/>
                <a:gd name="T33" fmla="*/ 296 h 442"/>
                <a:gd name="T34" fmla="*/ 103 w 391"/>
                <a:gd name="T35" fmla="*/ 230 h 442"/>
                <a:gd name="T36" fmla="*/ 0 w 391"/>
                <a:gd name="T37" fmla="*/ 217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1" h="442">
                  <a:moveTo>
                    <a:pt x="0" y="217"/>
                  </a:moveTo>
                  <a:lnTo>
                    <a:pt x="55" y="102"/>
                  </a:lnTo>
                  <a:lnTo>
                    <a:pt x="224" y="110"/>
                  </a:lnTo>
                  <a:lnTo>
                    <a:pt x="291" y="81"/>
                  </a:lnTo>
                  <a:lnTo>
                    <a:pt x="347" y="0"/>
                  </a:lnTo>
                  <a:lnTo>
                    <a:pt x="374" y="6"/>
                  </a:lnTo>
                  <a:lnTo>
                    <a:pt x="382" y="83"/>
                  </a:lnTo>
                  <a:lnTo>
                    <a:pt x="391" y="167"/>
                  </a:lnTo>
                  <a:lnTo>
                    <a:pt x="289" y="221"/>
                  </a:lnTo>
                  <a:lnTo>
                    <a:pt x="284" y="223"/>
                  </a:lnTo>
                  <a:lnTo>
                    <a:pt x="276" y="223"/>
                  </a:lnTo>
                  <a:lnTo>
                    <a:pt x="272" y="223"/>
                  </a:lnTo>
                  <a:lnTo>
                    <a:pt x="257" y="442"/>
                  </a:lnTo>
                  <a:lnTo>
                    <a:pt x="126" y="388"/>
                  </a:lnTo>
                  <a:lnTo>
                    <a:pt x="144" y="342"/>
                  </a:lnTo>
                  <a:lnTo>
                    <a:pt x="107" y="323"/>
                  </a:lnTo>
                  <a:lnTo>
                    <a:pt x="117" y="296"/>
                  </a:lnTo>
                  <a:lnTo>
                    <a:pt x="103" y="230"/>
                  </a:lnTo>
                  <a:lnTo>
                    <a:pt x="0" y="217"/>
                  </a:lnTo>
                  <a:close/>
                </a:path>
              </a:pathLst>
            </a:custGeom>
            <a:solidFill>
              <a:srgbClr val="CCECFF"/>
            </a:solidFill>
            <a:ln w="9525">
              <a:solidFill>
                <a:srgbClr val="000000"/>
              </a:solidFill>
              <a:round/>
              <a:headEnd/>
              <a:tailEnd/>
            </a:ln>
          </p:spPr>
          <p:txBody>
            <a:bodyPr/>
            <a:lstStyle/>
            <a:p>
              <a:endParaRPr lang="es-ES_tradnl" sz="1400"/>
            </a:p>
          </p:txBody>
        </p:sp>
        <p:sp>
          <p:nvSpPr>
            <p:cNvPr id="1229" name="Freeform 346"/>
            <p:cNvSpPr>
              <a:spLocks/>
            </p:cNvSpPr>
            <p:nvPr/>
          </p:nvSpPr>
          <p:spPr bwMode="auto">
            <a:xfrm>
              <a:off x="3368675" y="4156075"/>
              <a:ext cx="704850" cy="654050"/>
            </a:xfrm>
            <a:custGeom>
              <a:avLst/>
              <a:gdLst>
                <a:gd name="T0" fmla="*/ 0 w 391"/>
                <a:gd name="T1" fmla="*/ 217 h 442"/>
                <a:gd name="T2" fmla="*/ 55 w 391"/>
                <a:gd name="T3" fmla="*/ 102 h 442"/>
                <a:gd name="T4" fmla="*/ 224 w 391"/>
                <a:gd name="T5" fmla="*/ 110 h 442"/>
                <a:gd name="T6" fmla="*/ 291 w 391"/>
                <a:gd name="T7" fmla="*/ 81 h 442"/>
                <a:gd name="T8" fmla="*/ 347 w 391"/>
                <a:gd name="T9" fmla="*/ 0 h 442"/>
                <a:gd name="T10" fmla="*/ 374 w 391"/>
                <a:gd name="T11" fmla="*/ 6 h 442"/>
                <a:gd name="T12" fmla="*/ 382 w 391"/>
                <a:gd name="T13" fmla="*/ 83 h 442"/>
                <a:gd name="T14" fmla="*/ 391 w 391"/>
                <a:gd name="T15" fmla="*/ 167 h 442"/>
                <a:gd name="T16" fmla="*/ 289 w 391"/>
                <a:gd name="T17" fmla="*/ 221 h 442"/>
                <a:gd name="T18" fmla="*/ 284 w 391"/>
                <a:gd name="T19" fmla="*/ 223 h 442"/>
                <a:gd name="T20" fmla="*/ 276 w 391"/>
                <a:gd name="T21" fmla="*/ 223 h 442"/>
                <a:gd name="T22" fmla="*/ 272 w 391"/>
                <a:gd name="T23" fmla="*/ 223 h 442"/>
                <a:gd name="T24" fmla="*/ 257 w 391"/>
                <a:gd name="T25" fmla="*/ 442 h 442"/>
                <a:gd name="T26" fmla="*/ 126 w 391"/>
                <a:gd name="T27" fmla="*/ 388 h 442"/>
                <a:gd name="T28" fmla="*/ 144 w 391"/>
                <a:gd name="T29" fmla="*/ 342 h 442"/>
                <a:gd name="T30" fmla="*/ 107 w 391"/>
                <a:gd name="T31" fmla="*/ 323 h 442"/>
                <a:gd name="T32" fmla="*/ 117 w 391"/>
                <a:gd name="T33" fmla="*/ 296 h 442"/>
                <a:gd name="T34" fmla="*/ 103 w 391"/>
                <a:gd name="T35" fmla="*/ 230 h 442"/>
                <a:gd name="T36" fmla="*/ 0 w 391"/>
                <a:gd name="T37" fmla="*/ 217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1" h="442">
                  <a:moveTo>
                    <a:pt x="0" y="217"/>
                  </a:moveTo>
                  <a:lnTo>
                    <a:pt x="55" y="102"/>
                  </a:lnTo>
                  <a:lnTo>
                    <a:pt x="224" y="110"/>
                  </a:lnTo>
                  <a:lnTo>
                    <a:pt x="291" y="81"/>
                  </a:lnTo>
                  <a:lnTo>
                    <a:pt x="347" y="0"/>
                  </a:lnTo>
                  <a:lnTo>
                    <a:pt x="374" y="6"/>
                  </a:lnTo>
                  <a:lnTo>
                    <a:pt x="382" y="83"/>
                  </a:lnTo>
                  <a:lnTo>
                    <a:pt x="391" y="167"/>
                  </a:lnTo>
                  <a:lnTo>
                    <a:pt x="289" y="221"/>
                  </a:lnTo>
                  <a:lnTo>
                    <a:pt x="284" y="223"/>
                  </a:lnTo>
                  <a:lnTo>
                    <a:pt x="276" y="223"/>
                  </a:lnTo>
                  <a:lnTo>
                    <a:pt x="272" y="223"/>
                  </a:lnTo>
                  <a:lnTo>
                    <a:pt x="257" y="442"/>
                  </a:lnTo>
                  <a:lnTo>
                    <a:pt x="126" y="388"/>
                  </a:lnTo>
                  <a:lnTo>
                    <a:pt x="144" y="342"/>
                  </a:lnTo>
                  <a:lnTo>
                    <a:pt x="107" y="323"/>
                  </a:lnTo>
                  <a:lnTo>
                    <a:pt x="117" y="296"/>
                  </a:lnTo>
                  <a:lnTo>
                    <a:pt x="103" y="230"/>
                  </a:lnTo>
                  <a:lnTo>
                    <a:pt x="0" y="217"/>
                  </a:lnTo>
                </a:path>
              </a:pathLst>
            </a:custGeom>
            <a:solidFill>
              <a:schemeClr val="accent2"/>
            </a:solidFill>
            <a:ln w="0">
              <a:solidFill>
                <a:srgbClr val="000000"/>
              </a:solidFill>
              <a:prstDash val="solid"/>
              <a:round/>
              <a:headEnd/>
              <a:tailEnd/>
            </a:ln>
          </p:spPr>
          <p:txBody>
            <a:bodyPr/>
            <a:lstStyle/>
            <a:p>
              <a:endParaRPr lang="es-ES_tradnl" sz="1400"/>
            </a:p>
          </p:txBody>
        </p:sp>
        <p:sp>
          <p:nvSpPr>
            <p:cNvPr id="1230" name="Freeform 347"/>
            <p:cNvSpPr>
              <a:spLocks/>
            </p:cNvSpPr>
            <p:nvPr/>
          </p:nvSpPr>
          <p:spPr bwMode="auto">
            <a:xfrm>
              <a:off x="3833813" y="4395788"/>
              <a:ext cx="557212" cy="503237"/>
            </a:xfrm>
            <a:custGeom>
              <a:avLst/>
              <a:gdLst>
                <a:gd name="T0" fmla="*/ 0 w 309"/>
                <a:gd name="T1" fmla="*/ 281 h 342"/>
                <a:gd name="T2" fmla="*/ 15 w 309"/>
                <a:gd name="T3" fmla="*/ 62 h 342"/>
                <a:gd name="T4" fmla="*/ 19 w 309"/>
                <a:gd name="T5" fmla="*/ 62 h 342"/>
                <a:gd name="T6" fmla="*/ 27 w 309"/>
                <a:gd name="T7" fmla="*/ 62 h 342"/>
                <a:gd name="T8" fmla="*/ 32 w 309"/>
                <a:gd name="T9" fmla="*/ 60 h 342"/>
                <a:gd name="T10" fmla="*/ 136 w 309"/>
                <a:gd name="T11" fmla="*/ 6 h 342"/>
                <a:gd name="T12" fmla="*/ 282 w 309"/>
                <a:gd name="T13" fmla="*/ 0 h 342"/>
                <a:gd name="T14" fmla="*/ 270 w 309"/>
                <a:gd name="T15" fmla="*/ 152 h 342"/>
                <a:gd name="T16" fmla="*/ 309 w 309"/>
                <a:gd name="T17" fmla="*/ 267 h 342"/>
                <a:gd name="T18" fmla="*/ 272 w 309"/>
                <a:gd name="T19" fmla="*/ 263 h 342"/>
                <a:gd name="T20" fmla="*/ 282 w 309"/>
                <a:gd name="T21" fmla="*/ 284 h 342"/>
                <a:gd name="T22" fmla="*/ 180 w 309"/>
                <a:gd name="T23" fmla="*/ 340 h 342"/>
                <a:gd name="T24" fmla="*/ 111 w 309"/>
                <a:gd name="T25" fmla="*/ 319 h 342"/>
                <a:gd name="T26" fmla="*/ 105 w 309"/>
                <a:gd name="T27" fmla="*/ 323 h 342"/>
                <a:gd name="T28" fmla="*/ 105 w 309"/>
                <a:gd name="T29" fmla="*/ 329 h 342"/>
                <a:gd name="T30" fmla="*/ 96 w 309"/>
                <a:gd name="T31" fmla="*/ 336 h 342"/>
                <a:gd name="T32" fmla="*/ 90 w 309"/>
                <a:gd name="T33" fmla="*/ 342 h 342"/>
                <a:gd name="T34" fmla="*/ 52 w 309"/>
                <a:gd name="T35" fmla="*/ 302 h 342"/>
                <a:gd name="T36" fmla="*/ 0 w 309"/>
                <a:gd name="T37" fmla="*/ 28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9" h="342">
                  <a:moveTo>
                    <a:pt x="0" y="281"/>
                  </a:moveTo>
                  <a:lnTo>
                    <a:pt x="15" y="62"/>
                  </a:lnTo>
                  <a:lnTo>
                    <a:pt x="19" y="62"/>
                  </a:lnTo>
                  <a:lnTo>
                    <a:pt x="27" y="62"/>
                  </a:lnTo>
                  <a:lnTo>
                    <a:pt x="32" y="60"/>
                  </a:lnTo>
                  <a:lnTo>
                    <a:pt x="136" y="6"/>
                  </a:lnTo>
                  <a:lnTo>
                    <a:pt x="282" y="0"/>
                  </a:lnTo>
                  <a:lnTo>
                    <a:pt x="270" y="152"/>
                  </a:lnTo>
                  <a:lnTo>
                    <a:pt x="309" y="267"/>
                  </a:lnTo>
                  <a:lnTo>
                    <a:pt x="272" y="263"/>
                  </a:lnTo>
                  <a:lnTo>
                    <a:pt x="282" y="284"/>
                  </a:lnTo>
                  <a:lnTo>
                    <a:pt x="180" y="340"/>
                  </a:lnTo>
                  <a:lnTo>
                    <a:pt x="111" y="319"/>
                  </a:lnTo>
                  <a:lnTo>
                    <a:pt x="105" y="323"/>
                  </a:lnTo>
                  <a:lnTo>
                    <a:pt x="105" y="329"/>
                  </a:lnTo>
                  <a:lnTo>
                    <a:pt x="96" y="336"/>
                  </a:lnTo>
                  <a:lnTo>
                    <a:pt x="90" y="342"/>
                  </a:lnTo>
                  <a:lnTo>
                    <a:pt x="52" y="302"/>
                  </a:lnTo>
                  <a:lnTo>
                    <a:pt x="0" y="281"/>
                  </a:lnTo>
                  <a:close/>
                </a:path>
              </a:pathLst>
            </a:custGeom>
            <a:solidFill>
              <a:schemeClr val="accent2"/>
            </a:solidFill>
            <a:ln w="9525">
              <a:solidFill>
                <a:srgbClr val="000000"/>
              </a:solidFill>
              <a:round/>
              <a:headEnd/>
              <a:tailEnd/>
            </a:ln>
          </p:spPr>
          <p:txBody>
            <a:bodyPr/>
            <a:lstStyle/>
            <a:p>
              <a:endParaRPr lang="es-ES_tradnl" sz="1400"/>
            </a:p>
          </p:txBody>
        </p:sp>
        <p:sp>
          <p:nvSpPr>
            <p:cNvPr id="1231" name="Freeform 348"/>
            <p:cNvSpPr>
              <a:spLocks/>
            </p:cNvSpPr>
            <p:nvPr/>
          </p:nvSpPr>
          <p:spPr bwMode="auto">
            <a:xfrm>
              <a:off x="4111625" y="4992688"/>
              <a:ext cx="161925" cy="58737"/>
            </a:xfrm>
            <a:custGeom>
              <a:avLst/>
              <a:gdLst>
                <a:gd name="T0" fmla="*/ 0 w 87"/>
                <a:gd name="T1" fmla="*/ 0 h 41"/>
                <a:gd name="T2" fmla="*/ 48 w 87"/>
                <a:gd name="T3" fmla="*/ 39 h 41"/>
                <a:gd name="T4" fmla="*/ 87 w 87"/>
                <a:gd name="T5" fmla="*/ 41 h 41"/>
              </a:gdLst>
              <a:ahLst/>
              <a:cxnLst>
                <a:cxn ang="0">
                  <a:pos x="T0" y="T1"/>
                </a:cxn>
                <a:cxn ang="0">
                  <a:pos x="T2" y="T3"/>
                </a:cxn>
                <a:cxn ang="0">
                  <a:pos x="T4" y="T5"/>
                </a:cxn>
              </a:cxnLst>
              <a:rect l="0" t="0" r="r" b="b"/>
              <a:pathLst>
                <a:path w="87" h="41">
                  <a:moveTo>
                    <a:pt x="0" y="0"/>
                  </a:moveTo>
                  <a:lnTo>
                    <a:pt x="48" y="39"/>
                  </a:lnTo>
                  <a:lnTo>
                    <a:pt x="87" y="41"/>
                  </a:lnTo>
                </a:path>
              </a:pathLst>
            </a:custGeom>
            <a:solidFill>
              <a:srgbClr val="CCECFF"/>
            </a:solidFill>
            <a:ln w="0">
              <a:solidFill>
                <a:srgbClr val="000000"/>
              </a:solidFill>
              <a:prstDash val="solid"/>
              <a:round/>
              <a:headEnd/>
              <a:tailEnd/>
            </a:ln>
          </p:spPr>
          <p:txBody>
            <a:bodyPr/>
            <a:lstStyle/>
            <a:p>
              <a:endParaRPr lang="es-ES_tradnl" sz="1400"/>
            </a:p>
          </p:txBody>
        </p:sp>
        <p:sp>
          <p:nvSpPr>
            <p:cNvPr id="1232" name="Line 349"/>
            <p:cNvSpPr>
              <a:spLocks noChangeShapeType="1"/>
            </p:cNvSpPr>
            <p:nvPr/>
          </p:nvSpPr>
          <p:spPr bwMode="auto">
            <a:xfrm flipV="1">
              <a:off x="4111625" y="4899025"/>
              <a:ext cx="47625" cy="93663"/>
            </a:xfrm>
            <a:prstGeom prst="line">
              <a:avLst/>
            </a:prstGeom>
            <a:noFill/>
            <a:ln w="0">
              <a:solidFill>
                <a:srgbClr val="000000"/>
              </a:solidFill>
              <a:round/>
              <a:headEnd/>
              <a:tailEnd/>
            </a:ln>
          </p:spPr>
          <p:txBody>
            <a:bodyPr/>
            <a:lstStyle/>
            <a:p>
              <a:endParaRPr lang="es-ES_tradnl" sz="1400"/>
            </a:p>
          </p:txBody>
        </p:sp>
        <p:sp>
          <p:nvSpPr>
            <p:cNvPr id="1233" name="Line 350"/>
            <p:cNvSpPr>
              <a:spLocks noChangeShapeType="1"/>
            </p:cNvSpPr>
            <p:nvPr/>
          </p:nvSpPr>
          <p:spPr bwMode="auto">
            <a:xfrm>
              <a:off x="4391025" y="4791075"/>
              <a:ext cx="220663" cy="14288"/>
            </a:xfrm>
            <a:prstGeom prst="line">
              <a:avLst/>
            </a:prstGeom>
            <a:noFill/>
            <a:ln w="0">
              <a:solidFill>
                <a:srgbClr val="000000"/>
              </a:solidFill>
              <a:round/>
              <a:headEnd/>
              <a:tailEnd/>
            </a:ln>
          </p:spPr>
          <p:txBody>
            <a:bodyPr/>
            <a:lstStyle/>
            <a:p>
              <a:endParaRPr lang="es-ES_tradnl" sz="1400"/>
            </a:p>
          </p:txBody>
        </p:sp>
        <p:sp>
          <p:nvSpPr>
            <p:cNvPr id="1234" name="Freeform 351"/>
            <p:cNvSpPr>
              <a:spLocks/>
            </p:cNvSpPr>
            <p:nvPr/>
          </p:nvSpPr>
          <p:spPr bwMode="auto">
            <a:xfrm>
              <a:off x="4492625" y="4805363"/>
              <a:ext cx="666750" cy="331787"/>
            </a:xfrm>
            <a:custGeom>
              <a:avLst/>
              <a:gdLst>
                <a:gd name="T0" fmla="*/ 66 w 369"/>
                <a:gd name="T1" fmla="*/ 0 h 228"/>
                <a:gd name="T2" fmla="*/ 66 w 369"/>
                <a:gd name="T3" fmla="*/ 84 h 228"/>
                <a:gd name="T4" fmla="*/ 85 w 369"/>
                <a:gd name="T5" fmla="*/ 90 h 228"/>
                <a:gd name="T6" fmla="*/ 100 w 369"/>
                <a:gd name="T7" fmla="*/ 61 h 228"/>
                <a:gd name="T8" fmla="*/ 225 w 369"/>
                <a:gd name="T9" fmla="*/ 61 h 228"/>
                <a:gd name="T10" fmla="*/ 235 w 369"/>
                <a:gd name="T11" fmla="*/ 61 h 228"/>
                <a:gd name="T12" fmla="*/ 369 w 369"/>
                <a:gd name="T13" fmla="*/ 123 h 228"/>
                <a:gd name="T14" fmla="*/ 319 w 369"/>
                <a:gd name="T15" fmla="*/ 174 h 228"/>
                <a:gd name="T16" fmla="*/ 309 w 369"/>
                <a:gd name="T17" fmla="*/ 228 h 228"/>
                <a:gd name="T18" fmla="*/ 279 w 369"/>
                <a:gd name="T19" fmla="*/ 171 h 228"/>
                <a:gd name="T20" fmla="*/ 202 w 369"/>
                <a:gd name="T21" fmla="*/ 180 h 228"/>
                <a:gd name="T22" fmla="*/ 137 w 369"/>
                <a:gd name="T23" fmla="*/ 117 h 228"/>
                <a:gd name="T24" fmla="*/ 96 w 369"/>
                <a:gd name="T25" fmla="*/ 100 h 228"/>
                <a:gd name="T26" fmla="*/ 71 w 369"/>
                <a:gd name="T27" fmla="*/ 98 h 228"/>
                <a:gd name="T28" fmla="*/ 62 w 369"/>
                <a:gd name="T29" fmla="*/ 117 h 228"/>
                <a:gd name="T30" fmla="*/ 0 w 369"/>
                <a:gd name="T31" fmla="*/ 10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9" h="228">
                  <a:moveTo>
                    <a:pt x="66" y="0"/>
                  </a:moveTo>
                  <a:lnTo>
                    <a:pt x="66" y="84"/>
                  </a:lnTo>
                  <a:lnTo>
                    <a:pt x="85" y="90"/>
                  </a:lnTo>
                  <a:lnTo>
                    <a:pt x="100" y="61"/>
                  </a:lnTo>
                  <a:lnTo>
                    <a:pt x="225" y="61"/>
                  </a:lnTo>
                  <a:lnTo>
                    <a:pt x="235" y="61"/>
                  </a:lnTo>
                  <a:lnTo>
                    <a:pt x="369" y="123"/>
                  </a:lnTo>
                  <a:lnTo>
                    <a:pt x="319" y="174"/>
                  </a:lnTo>
                  <a:lnTo>
                    <a:pt x="309" y="228"/>
                  </a:lnTo>
                  <a:lnTo>
                    <a:pt x="279" y="171"/>
                  </a:lnTo>
                  <a:lnTo>
                    <a:pt x="202" y="180"/>
                  </a:lnTo>
                  <a:lnTo>
                    <a:pt x="137" y="117"/>
                  </a:lnTo>
                  <a:lnTo>
                    <a:pt x="96" y="100"/>
                  </a:lnTo>
                  <a:lnTo>
                    <a:pt x="71" y="98"/>
                  </a:lnTo>
                  <a:lnTo>
                    <a:pt x="62" y="117"/>
                  </a:lnTo>
                  <a:lnTo>
                    <a:pt x="0" y="107"/>
                  </a:lnTo>
                </a:path>
              </a:pathLst>
            </a:custGeom>
            <a:noFill/>
            <a:ln w="0">
              <a:solidFill>
                <a:srgbClr val="000000"/>
              </a:solidFill>
              <a:prstDash val="solid"/>
              <a:round/>
              <a:headEnd/>
              <a:tailEnd/>
            </a:ln>
            <a:extLst>
              <a:ext uri="{909E8E84-426E-40DD-AFC4-6F175D3DCCD1}">
                <a14:hiddenFill xmlns:a14="http://schemas.microsoft.com/office/drawing/2010/main">
                  <a:solidFill>
                    <a:srgbClr val="CCECFF"/>
                  </a:solidFill>
                </a14:hiddenFill>
              </a:ext>
            </a:extLst>
          </p:spPr>
          <p:txBody>
            <a:bodyPr/>
            <a:lstStyle/>
            <a:p>
              <a:endParaRPr lang="es-ES_tradnl" sz="1400"/>
            </a:p>
          </p:txBody>
        </p:sp>
        <p:sp>
          <p:nvSpPr>
            <p:cNvPr id="1235" name="Freeform 352"/>
            <p:cNvSpPr>
              <a:spLocks/>
            </p:cNvSpPr>
            <p:nvPr/>
          </p:nvSpPr>
          <p:spPr bwMode="auto">
            <a:xfrm>
              <a:off x="4260850" y="4878388"/>
              <a:ext cx="230188" cy="147637"/>
            </a:xfrm>
            <a:custGeom>
              <a:avLst/>
              <a:gdLst>
                <a:gd name="T0" fmla="*/ 124 w 124"/>
                <a:gd name="T1" fmla="*/ 40 h 102"/>
                <a:gd name="T2" fmla="*/ 90 w 124"/>
                <a:gd name="T3" fmla="*/ 0 h 102"/>
                <a:gd name="T4" fmla="*/ 0 w 124"/>
                <a:gd name="T5" fmla="*/ 9 h 102"/>
                <a:gd name="T6" fmla="*/ 2 w 124"/>
                <a:gd name="T7" fmla="*/ 102 h 102"/>
              </a:gdLst>
              <a:ahLst/>
              <a:cxnLst>
                <a:cxn ang="0">
                  <a:pos x="T0" y="T1"/>
                </a:cxn>
                <a:cxn ang="0">
                  <a:pos x="T2" y="T3"/>
                </a:cxn>
                <a:cxn ang="0">
                  <a:pos x="T4" y="T5"/>
                </a:cxn>
                <a:cxn ang="0">
                  <a:pos x="T6" y="T7"/>
                </a:cxn>
              </a:cxnLst>
              <a:rect l="0" t="0" r="r" b="b"/>
              <a:pathLst>
                <a:path w="124" h="102">
                  <a:moveTo>
                    <a:pt x="124" y="40"/>
                  </a:moveTo>
                  <a:lnTo>
                    <a:pt x="90" y="0"/>
                  </a:lnTo>
                  <a:lnTo>
                    <a:pt x="0" y="9"/>
                  </a:lnTo>
                  <a:lnTo>
                    <a:pt x="2" y="102"/>
                  </a:lnTo>
                </a:path>
              </a:pathLst>
            </a:custGeom>
            <a:solidFill>
              <a:srgbClr val="FFFF00"/>
            </a:solidFill>
            <a:ln w="0">
              <a:solidFill>
                <a:srgbClr val="FFFF66"/>
              </a:solidFill>
              <a:prstDash val="solid"/>
              <a:round/>
              <a:headEnd/>
              <a:tailEnd/>
            </a:ln>
          </p:spPr>
          <p:txBody>
            <a:bodyPr/>
            <a:lstStyle/>
            <a:p>
              <a:endParaRPr lang="es-ES_tradnl" sz="1400"/>
            </a:p>
          </p:txBody>
        </p:sp>
        <p:sp>
          <p:nvSpPr>
            <p:cNvPr id="1236" name="Freeform 353"/>
            <p:cNvSpPr>
              <a:spLocks/>
            </p:cNvSpPr>
            <p:nvPr/>
          </p:nvSpPr>
          <p:spPr bwMode="auto">
            <a:xfrm>
              <a:off x="4108450" y="4784725"/>
              <a:ext cx="1047750" cy="352425"/>
            </a:xfrm>
            <a:custGeom>
              <a:avLst/>
              <a:gdLst>
                <a:gd name="T0" fmla="*/ 209 w 578"/>
                <a:gd name="T1" fmla="*/ 121 h 242"/>
                <a:gd name="T2" fmla="*/ 271 w 578"/>
                <a:gd name="T3" fmla="*/ 131 h 242"/>
                <a:gd name="T4" fmla="*/ 280 w 578"/>
                <a:gd name="T5" fmla="*/ 112 h 242"/>
                <a:gd name="T6" fmla="*/ 305 w 578"/>
                <a:gd name="T7" fmla="*/ 114 h 242"/>
                <a:gd name="T8" fmla="*/ 346 w 578"/>
                <a:gd name="T9" fmla="*/ 131 h 242"/>
                <a:gd name="T10" fmla="*/ 411 w 578"/>
                <a:gd name="T11" fmla="*/ 194 h 242"/>
                <a:gd name="T12" fmla="*/ 488 w 578"/>
                <a:gd name="T13" fmla="*/ 185 h 242"/>
                <a:gd name="T14" fmla="*/ 518 w 578"/>
                <a:gd name="T15" fmla="*/ 242 h 242"/>
                <a:gd name="T16" fmla="*/ 528 w 578"/>
                <a:gd name="T17" fmla="*/ 188 h 242"/>
                <a:gd name="T18" fmla="*/ 578 w 578"/>
                <a:gd name="T19" fmla="*/ 137 h 242"/>
                <a:gd name="T20" fmla="*/ 444 w 578"/>
                <a:gd name="T21" fmla="*/ 75 h 242"/>
                <a:gd name="T22" fmla="*/ 434 w 578"/>
                <a:gd name="T23" fmla="*/ 75 h 242"/>
                <a:gd name="T24" fmla="*/ 309 w 578"/>
                <a:gd name="T25" fmla="*/ 75 h 242"/>
                <a:gd name="T26" fmla="*/ 294 w 578"/>
                <a:gd name="T27" fmla="*/ 104 h 242"/>
                <a:gd name="T28" fmla="*/ 275 w 578"/>
                <a:gd name="T29" fmla="*/ 98 h 242"/>
                <a:gd name="T30" fmla="*/ 275 w 578"/>
                <a:gd name="T31" fmla="*/ 14 h 242"/>
                <a:gd name="T32" fmla="*/ 154 w 578"/>
                <a:gd name="T33" fmla="*/ 4 h 242"/>
                <a:gd name="T34" fmla="*/ 117 w 578"/>
                <a:gd name="T35" fmla="*/ 0 h 242"/>
                <a:gd name="T36" fmla="*/ 127 w 578"/>
                <a:gd name="T37" fmla="*/ 21 h 242"/>
                <a:gd name="T38" fmla="*/ 25 w 578"/>
                <a:gd name="T39" fmla="*/ 77 h 242"/>
                <a:gd name="T40" fmla="*/ 0 w 578"/>
                <a:gd name="T41" fmla="*/ 142 h 242"/>
                <a:gd name="T42" fmla="*/ 48 w 578"/>
                <a:gd name="T43" fmla="*/ 181 h 242"/>
                <a:gd name="T44" fmla="*/ 87 w 578"/>
                <a:gd name="T45" fmla="*/ 183 h 242"/>
                <a:gd name="T46" fmla="*/ 85 w 578"/>
                <a:gd name="T47" fmla="*/ 90 h 242"/>
                <a:gd name="T48" fmla="*/ 175 w 578"/>
                <a:gd name="T49" fmla="*/ 81 h 242"/>
                <a:gd name="T50" fmla="*/ 209 w 578"/>
                <a:gd name="T51" fmla="*/ 12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8" h="242">
                  <a:moveTo>
                    <a:pt x="209" y="121"/>
                  </a:moveTo>
                  <a:lnTo>
                    <a:pt x="271" y="131"/>
                  </a:lnTo>
                  <a:lnTo>
                    <a:pt x="280" y="112"/>
                  </a:lnTo>
                  <a:lnTo>
                    <a:pt x="305" y="114"/>
                  </a:lnTo>
                  <a:lnTo>
                    <a:pt x="346" y="131"/>
                  </a:lnTo>
                  <a:lnTo>
                    <a:pt x="411" y="194"/>
                  </a:lnTo>
                  <a:lnTo>
                    <a:pt x="488" y="185"/>
                  </a:lnTo>
                  <a:lnTo>
                    <a:pt x="518" y="242"/>
                  </a:lnTo>
                  <a:lnTo>
                    <a:pt x="528" y="188"/>
                  </a:lnTo>
                  <a:lnTo>
                    <a:pt x="578" y="137"/>
                  </a:lnTo>
                  <a:lnTo>
                    <a:pt x="444" y="75"/>
                  </a:lnTo>
                  <a:lnTo>
                    <a:pt x="434" y="75"/>
                  </a:lnTo>
                  <a:lnTo>
                    <a:pt x="309" y="75"/>
                  </a:lnTo>
                  <a:lnTo>
                    <a:pt x="294" y="104"/>
                  </a:lnTo>
                  <a:lnTo>
                    <a:pt x="275" y="98"/>
                  </a:lnTo>
                  <a:lnTo>
                    <a:pt x="275" y="14"/>
                  </a:lnTo>
                  <a:lnTo>
                    <a:pt x="154" y="4"/>
                  </a:lnTo>
                  <a:lnTo>
                    <a:pt x="117" y="0"/>
                  </a:lnTo>
                  <a:lnTo>
                    <a:pt x="127" y="21"/>
                  </a:lnTo>
                  <a:lnTo>
                    <a:pt x="25" y="77"/>
                  </a:lnTo>
                  <a:lnTo>
                    <a:pt x="0" y="142"/>
                  </a:lnTo>
                  <a:lnTo>
                    <a:pt x="48" y="181"/>
                  </a:lnTo>
                  <a:lnTo>
                    <a:pt x="87" y="183"/>
                  </a:lnTo>
                  <a:lnTo>
                    <a:pt x="85" y="90"/>
                  </a:lnTo>
                  <a:lnTo>
                    <a:pt x="175" y="81"/>
                  </a:lnTo>
                  <a:lnTo>
                    <a:pt x="209" y="121"/>
                  </a:lnTo>
                  <a:close/>
                </a:path>
              </a:pathLst>
            </a:custGeom>
            <a:solidFill>
              <a:srgbClr val="FFFF00"/>
            </a:solidFill>
            <a:ln w="9525">
              <a:solidFill>
                <a:schemeClr val="tx1"/>
              </a:solidFill>
              <a:round/>
              <a:headEnd/>
              <a:tailEnd/>
            </a:ln>
          </p:spPr>
          <p:txBody>
            <a:bodyPr/>
            <a:lstStyle/>
            <a:p>
              <a:endParaRPr lang="es-ES_tradnl" sz="1400"/>
            </a:p>
          </p:txBody>
        </p:sp>
        <p:sp>
          <p:nvSpPr>
            <p:cNvPr id="1237" name="Freeform 354"/>
            <p:cNvSpPr>
              <a:spLocks/>
            </p:cNvSpPr>
            <p:nvPr/>
          </p:nvSpPr>
          <p:spPr bwMode="auto">
            <a:xfrm>
              <a:off x="4321175" y="4010025"/>
              <a:ext cx="827088" cy="795338"/>
            </a:xfrm>
            <a:custGeom>
              <a:avLst/>
              <a:gdLst>
                <a:gd name="T0" fmla="*/ 417 w 455"/>
                <a:gd name="T1" fmla="*/ 0 h 540"/>
                <a:gd name="T2" fmla="*/ 323 w 455"/>
                <a:gd name="T3" fmla="*/ 43 h 540"/>
                <a:gd name="T4" fmla="*/ 321 w 455"/>
                <a:gd name="T5" fmla="*/ 102 h 540"/>
                <a:gd name="T6" fmla="*/ 242 w 455"/>
                <a:gd name="T7" fmla="*/ 160 h 540"/>
                <a:gd name="T8" fmla="*/ 210 w 455"/>
                <a:gd name="T9" fmla="*/ 204 h 540"/>
                <a:gd name="T10" fmla="*/ 127 w 455"/>
                <a:gd name="T11" fmla="*/ 146 h 540"/>
                <a:gd name="T12" fmla="*/ 22 w 455"/>
                <a:gd name="T13" fmla="*/ 187 h 540"/>
                <a:gd name="T14" fmla="*/ 12 w 455"/>
                <a:gd name="T15" fmla="*/ 263 h 540"/>
                <a:gd name="T16" fmla="*/ 0 w 455"/>
                <a:gd name="T17" fmla="*/ 415 h 540"/>
                <a:gd name="T18" fmla="*/ 39 w 455"/>
                <a:gd name="T19" fmla="*/ 530 h 540"/>
                <a:gd name="T20" fmla="*/ 160 w 455"/>
                <a:gd name="T21" fmla="*/ 540 h 540"/>
                <a:gd name="T22" fmla="*/ 277 w 455"/>
                <a:gd name="T23" fmla="*/ 306 h 540"/>
                <a:gd name="T24" fmla="*/ 338 w 455"/>
                <a:gd name="T25" fmla="*/ 284 h 540"/>
                <a:gd name="T26" fmla="*/ 361 w 455"/>
                <a:gd name="T27" fmla="*/ 250 h 540"/>
                <a:gd name="T28" fmla="*/ 427 w 455"/>
                <a:gd name="T29" fmla="*/ 231 h 540"/>
                <a:gd name="T30" fmla="*/ 455 w 455"/>
                <a:gd name="T31" fmla="*/ 223 h 540"/>
                <a:gd name="T32" fmla="*/ 451 w 455"/>
                <a:gd name="T33" fmla="*/ 89 h 540"/>
                <a:gd name="T34" fmla="*/ 417 w 455"/>
                <a:gd name="T35"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5" h="540">
                  <a:moveTo>
                    <a:pt x="417" y="0"/>
                  </a:moveTo>
                  <a:lnTo>
                    <a:pt x="323" y="43"/>
                  </a:lnTo>
                  <a:lnTo>
                    <a:pt x="321" y="102"/>
                  </a:lnTo>
                  <a:lnTo>
                    <a:pt x="242" y="160"/>
                  </a:lnTo>
                  <a:lnTo>
                    <a:pt x="210" y="204"/>
                  </a:lnTo>
                  <a:lnTo>
                    <a:pt x="127" y="146"/>
                  </a:lnTo>
                  <a:lnTo>
                    <a:pt x="22" y="187"/>
                  </a:lnTo>
                  <a:lnTo>
                    <a:pt x="12" y="263"/>
                  </a:lnTo>
                  <a:lnTo>
                    <a:pt x="0" y="415"/>
                  </a:lnTo>
                  <a:lnTo>
                    <a:pt x="39" y="530"/>
                  </a:lnTo>
                  <a:lnTo>
                    <a:pt x="160" y="540"/>
                  </a:lnTo>
                  <a:lnTo>
                    <a:pt x="277" y="306"/>
                  </a:lnTo>
                  <a:lnTo>
                    <a:pt x="338" y="284"/>
                  </a:lnTo>
                  <a:lnTo>
                    <a:pt x="361" y="250"/>
                  </a:lnTo>
                  <a:lnTo>
                    <a:pt x="427" y="231"/>
                  </a:lnTo>
                  <a:lnTo>
                    <a:pt x="455" y="223"/>
                  </a:lnTo>
                  <a:lnTo>
                    <a:pt x="451" y="89"/>
                  </a:lnTo>
                  <a:lnTo>
                    <a:pt x="417" y="0"/>
                  </a:lnTo>
                  <a:close/>
                </a:path>
              </a:pathLst>
            </a:custGeom>
            <a:solidFill>
              <a:schemeClr val="accent2"/>
            </a:solidFill>
            <a:ln w="9525">
              <a:solidFill>
                <a:srgbClr val="000000"/>
              </a:solidFill>
              <a:round/>
              <a:headEnd/>
              <a:tailEnd/>
            </a:ln>
          </p:spPr>
          <p:txBody>
            <a:bodyPr/>
            <a:lstStyle/>
            <a:p>
              <a:endParaRPr lang="es-ES_tradnl" sz="1400"/>
            </a:p>
          </p:txBody>
        </p:sp>
        <p:sp>
          <p:nvSpPr>
            <p:cNvPr id="1238" name="Freeform 355"/>
            <p:cNvSpPr>
              <a:spLocks/>
            </p:cNvSpPr>
            <p:nvPr/>
          </p:nvSpPr>
          <p:spPr bwMode="auto">
            <a:xfrm>
              <a:off x="3959225" y="3916363"/>
              <a:ext cx="1111250" cy="490537"/>
            </a:xfrm>
            <a:custGeom>
              <a:avLst/>
              <a:gdLst>
                <a:gd name="T0" fmla="*/ 67 w 618"/>
                <a:gd name="T1" fmla="*/ 330 h 330"/>
                <a:gd name="T2" fmla="*/ 56 w 618"/>
                <a:gd name="T3" fmla="*/ 246 h 330"/>
                <a:gd name="T4" fmla="*/ 73 w 618"/>
                <a:gd name="T5" fmla="*/ 263 h 330"/>
                <a:gd name="T6" fmla="*/ 130 w 618"/>
                <a:gd name="T7" fmla="*/ 234 h 330"/>
                <a:gd name="T8" fmla="*/ 73 w 618"/>
                <a:gd name="T9" fmla="*/ 111 h 330"/>
                <a:gd name="T10" fmla="*/ 0 w 618"/>
                <a:gd name="T11" fmla="*/ 48 h 330"/>
                <a:gd name="T12" fmla="*/ 8 w 618"/>
                <a:gd name="T13" fmla="*/ 21 h 330"/>
                <a:gd name="T14" fmla="*/ 84 w 618"/>
                <a:gd name="T15" fmla="*/ 25 h 330"/>
                <a:gd name="T16" fmla="*/ 161 w 618"/>
                <a:gd name="T17" fmla="*/ 84 h 330"/>
                <a:gd name="T18" fmla="*/ 292 w 618"/>
                <a:gd name="T19" fmla="*/ 13 h 330"/>
                <a:gd name="T20" fmla="*/ 295 w 618"/>
                <a:gd name="T21" fmla="*/ 17 h 330"/>
                <a:gd name="T22" fmla="*/ 286 w 618"/>
                <a:gd name="T23" fmla="*/ 38 h 330"/>
                <a:gd name="T24" fmla="*/ 286 w 618"/>
                <a:gd name="T25" fmla="*/ 50 h 330"/>
                <a:gd name="T26" fmla="*/ 297 w 618"/>
                <a:gd name="T27" fmla="*/ 58 h 330"/>
                <a:gd name="T28" fmla="*/ 309 w 618"/>
                <a:gd name="T29" fmla="*/ 63 h 330"/>
                <a:gd name="T30" fmla="*/ 320 w 618"/>
                <a:gd name="T31" fmla="*/ 61 h 330"/>
                <a:gd name="T32" fmla="*/ 334 w 618"/>
                <a:gd name="T33" fmla="*/ 54 h 330"/>
                <a:gd name="T34" fmla="*/ 343 w 618"/>
                <a:gd name="T35" fmla="*/ 58 h 330"/>
                <a:gd name="T36" fmla="*/ 347 w 618"/>
                <a:gd name="T37" fmla="*/ 63 h 330"/>
                <a:gd name="T38" fmla="*/ 355 w 618"/>
                <a:gd name="T39" fmla="*/ 63 h 330"/>
                <a:gd name="T40" fmla="*/ 361 w 618"/>
                <a:gd name="T41" fmla="*/ 58 h 330"/>
                <a:gd name="T42" fmla="*/ 366 w 618"/>
                <a:gd name="T43" fmla="*/ 58 h 330"/>
                <a:gd name="T44" fmla="*/ 372 w 618"/>
                <a:gd name="T45" fmla="*/ 56 h 330"/>
                <a:gd name="T46" fmla="*/ 480 w 618"/>
                <a:gd name="T47" fmla="*/ 37 h 330"/>
                <a:gd name="T48" fmla="*/ 503 w 618"/>
                <a:gd name="T49" fmla="*/ 56 h 330"/>
                <a:gd name="T50" fmla="*/ 595 w 618"/>
                <a:gd name="T51" fmla="*/ 0 h 330"/>
                <a:gd name="T52" fmla="*/ 618 w 618"/>
                <a:gd name="T53" fmla="*/ 61 h 330"/>
                <a:gd name="T54" fmla="*/ 524 w 618"/>
                <a:gd name="T55" fmla="*/ 104 h 330"/>
                <a:gd name="T56" fmla="*/ 522 w 618"/>
                <a:gd name="T57" fmla="*/ 163 h 330"/>
                <a:gd name="T58" fmla="*/ 443 w 618"/>
                <a:gd name="T59" fmla="*/ 221 h 330"/>
                <a:gd name="T60" fmla="*/ 411 w 618"/>
                <a:gd name="T61" fmla="*/ 265 h 330"/>
                <a:gd name="T62" fmla="*/ 328 w 618"/>
                <a:gd name="T63" fmla="*/ 207 h 330"/>
                <a:gd name="T64" fmla="*/ 223 w 618"/>
                <a:gd name="T65" fmla="*/ 248 h 330"/>
                <a:gd name="T66" fmla="*/ 213 w 618"/>
                <a:gd name="T67" fmla="*/ 324 h 330"/>
                <a:gd name="T68" fmla="*/ 67 w 618"/>
                <a:gd name="T69" fmla="*/ 33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8" h="330">
                  <a:moveTo>
                    <a:pt x="67" y="330"/>
                  </a:moveTo>
                  <a:lnTo>
                    <a:pt x="56" y="246"/>
                  </a:lnTo>
                  <a:lnTo>
                    <a:pt x="73" y="263"/>
                  </a:lnTo>
                  <a:lnTo>
                    <a:pt x="130" y="234"/>
                  </a:lnTo>
                  <a:lnTo>
                    <a:pt x="73" y="111"/>
                  </a:lnTo>
                  <a:lnTo>
                    <a:pt x="0" y="48"/>
                  </a:lnTo>
                  <a:lnTo>
                    <a:pt x="8" y="21"/>
                  </a:lnTo>
                  <a:lnTo>
                    <a:pt x="84" y="25"/>
                  </a:lnTo>
                  <a:lnTo>
                    <a:pt x="161" y="84"/>
                  </a:lnTo>
                  <a:lnTo>
                    <a:pt x="292" y="13"/>
                  </a:lnTo>
                  <a:lnTo>
                    <a:pt x="295" y="17"/>
                  </a:lnTo>
                  <a:lnTo>
                    <a:pt x="286" y="38"/>
                  </a:lnTo>
                  <a:lnTo>
                    <a:pt x="286" y="50"/>
                  </a:lnTo>
                  <a:lnTo>
                    <a:pt x="297" y="58"/>
                  </a:lnTo>
                  <a:lnTo>
                    <a:pt x="309" y="63"/>
                  </a:lnTo>
                  <a:lnTo>
                    <a:pt x="320" y="61"/>
                  </a:lnTo>
                  <a:lnTo>
                    <a:pt x="334" y="54"/>
                  </a:lnTo>
                  <a:lnTo>
                    <a:pt x="343" y="58"/>
                  </a:lnTo>
                  <a:lnTo>
                    <a:pt x="347" y="63"/>
                  </a:lnTo>
                  <a:lnTo>
                    <a:pt x="355" y="63"/>
                  </a:lnTo>
                  <a:lnTo>
                    <a:pt x="361" y="58"/>
                  </a:lnTo>
                  <a:lnTo>
                    <a:pt x="366" y="58"/>
                  </a:lnTo>
                  <a:lnTo>
                    <a:pt x="372" y="56"/>
                  </a:lnTo>
                  <a:lnTo>
                    <a:pt x="480" y="37"/>
                  </a:lnTo>
                  <a:lnTo>
                    <a:pt x="503" y="56"/>
                  </a:lnTo>
                  <a:lnTo>
                    <a:pt x="595" y="0"/>
                  </a:lnTo>
                  <a:lnTo>
                    <a:pt x="618" y="61"/>
                  </a:lnTo>
                  <a:lnTo>
                    <a:pt x="524" y="104"/>
                  </a:lnTo>
                  <a:lnTo>
                    <a:pt x="522" y="163"/>
                  </a:lnTo>
                  <a:lnTo>
                    <a:pt x="443" y="221"/>
                  </a:lnTo>
                  <a:lnTo>
                    <a:pt x="411" y="265"/>
                  </a:lnTo>
                  <a:lnTo>
                    <a:pt x="328" y="207"/>
                  </a:lnTo>
                  <a:lnTo>
                    <a:pt x="223" y="248"/>
                  </a:lnTo>
                  <a:lnTo>
                    <a:pt x="213" y="324"/>
                  </a:lnTo>
                  <a:lnTo>
                    <a:pt x="67" y="330"/>
                  </a:lnTo>
                  <a:close/>
                </a:path>
              </a:pathLst>
            </a:custGeom>
            <a:solidFill>
              <a:srgbClr val="CCECFF"/>
            </a:solidFill>
            <a:ln w="9525">
              <a:solidFill>
                <a:srgbClr val="000000"/>
              </a:solidFill>
              <a:round/>
              <a:headEnd/>
              <a:tailEnd/>
            </a:ln>
          </p:spPr>
          <p:txBody>
            <a:bodyPr/>
            <a:lstStyle/>
            <a:p>
              <a:endParaRPr lang="es-ES_tradnl" sz="1400"/>
            </a:p>
          </p:txBody>
        </p:sp>
        <p:sp>
          <p:nvSpPr>
            <p:cNvPr id="1239" name="Freeform 356"/>
            <p:cNvSpPr>
              <a:spLocks/>
            </p:cNvSpPr>
            <p:nvPr/>
          </p:nvSpPr>
          <p:spPr bwMode="auto">
            <a:xfrm>
              <a:off x="3959225" y="3916363"/>
              <a:ext cx="1111250" cy="490537"/>
            </a:xfrm>
            <a:custGeom>
              <a:avLst/>
              <a:gdLst>
                <a:gd name="T0" fmla="*/ 67 w 618"/>
                <a:gd name="T1" fmla="*/ 330 h 330"/>
                <a:gd name="T2" fmla="*/ 56 w 618"/>
                <a:gd name="T3" fmla="*/ 246 h 330"/>
                <a:gd name="T4" fmla="*/ 73 w 618"/>
                <a:gd name="T5" fmla="*/ 263 h 330"/>
                <a:gd name="T6" fmla="*/ 130 w 618"/>
                <a:gd name="T7" fmla="*/ 234 h 330"/>
                <a:gd name="T8" fmla="*/ 73 w 618"/>
                <a:gd name="T9" fmla="*/ 111 h 330"/>
                <a:gd name="T10" fmla="*/ 0 w 618"/>
                <a:gd name="T11" fmla="*/ 48 h 330"/>
                <a:gd name="T12" fmla="*/ 8 w 618"/>
                <a:gd name="T13" fmla="*/ 21 h 330"/>
                <a:gd name="T14" fmla="*/ 84 w 618"/>
                <a:gd name="T15" fmla="*/ 25 h 330"/>
                <a:gd name="T16" fmla="*/ 161 w 618"/>
                <a:gd name="T17" fmla="*/ 84 h 330"/>
                <a:gd name="T18" fmla="*/ 292 w 618"/>
                <a:gd name="T19" fmla="*/ 13 h 330"/>
                <a:gd name="T20" fmla="*/ 295 w 618"/>
                <a:gd name="T21" fmla="*/ 17 h 330"/>
                <a:gd name="T22" fmla="*/ 286 w 618"/>
                <a:gd name="T23" fmla="*/ 38 h 330"/>
                <a:gd name="T24" fmla="*/ 286 w 618"/>
                <a:gd name="T25" fmla="*/ 50 h 330"/>
                <a:gd name="T26" fmla="*/ 297 w 618"/>
                <a:gd name="T27" fmla="*/ 58 h 330"/>
                <a:gd name="T28" fmla="*/ 309 w 618"/>
                <a:gd name="T29" fmla="*/ 63 h 330"/>
                <a:gd name="T30" fmla="*/ 320 w 618"/>
                <a:gd name="T31" fmla="*/ 61 h 330"/>
                <a:gd name="T32" fmla="*/ 334 w 618"/>
                <a:gd name="T33" fmla="*/ 54 h 330"/>
                <a:gd name="T34" fmla="*/ 343 w 618"/>
                <a:gd name="T35" fmla="*/ 58 h 330"/>
                <a:gd name="T36" fmla="*/ 347 w 618"/>
                <a:gd name="T37" fmla="*/ 63 h 330"/>
                <a:gd name="T38" fmla="*/ 355 w 618"/>
                <a:gd name="T39" fmla="*/ 63 h 330"/>
                <a:gd name="T40" fmla="*/ 361 w 618"/>
                <a:gd name="T41" fmla="*/ 58 h 330"/>
                <a:gd name="T42" fmla="*/ 366 w 618"/>
                <a:gd name="T43" fmla="*/ 58 h 330"/>
                <a:gd name="T44" fmla="*/ 372 w 618"/>
                <a:gd name="T45" fmla="*/ 56 h 330"/>
                <a:gd name="T46" fmla="*/ 480 w 618"/>
                <a:gd name="T47" fmla="*/ 37 h 330"/>
                <a:gd name="T48" fmla="*/ 503 w 618"/>
                <a:gd name="T49" fmla="*/ 56 h 330"/>
                <a:gd name="T50" fmla="*/ 595 w 618"/>
                <a:gd name="T51" fmla="*/ 0 h 330"/>
                <a:gd name="T52" fmla="*/ 618 w 618"/>
                <a:gd name="T53" fmla="*/ 61 h 330"/>
                <a:gd name="T54" fmla="*/ 524 w 618"/>
                <a:gd name="T55" fmla="*/ 104 h 330"/>
                <a:gd name="T56" fmla="*/ 522 w 618"/>
                <a:gd name="T57" fmla="*/ 163 h 330"/>
                <a:gd name="T58" fmla="*/ 443 w 618"/>
                <a:gd name="T59" fmla="*/ 221 h 330"/>
                <a:gd name="T60" fmla="*/ 411 w 618"/>
                <a:gd name="T61" fmla="*/ 265 h 330"/>
                <a:gd name="T62" fmla="*/ 328 w 618"/>
                <a:gd name="T63" fmla="*/ 207 h 330"/>
                <a:gd name="T64" fmla="*/ 223 w 618"/>
                <a:gd name="T65" fmla="*/ 248 h 330"/>
                <a:gd name="T66" fmla="*/ 213 w 618"/>
                <a:gd name="T67" fmla="*/ 324 h 330"/>
                <a:gd name="T68" fmla="*/ 67 w 618"/>
                <a:gd name="T69" fmla="*/ 33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8" h="330">
                  <a:moveTo>
                    <a:pt x="67" y="330"/>
                  </a:moveTo>
                  <a:lnTo>
                    <a:pt x="56" y="246"/>
                  </a:lnTo>
                  <a:lnTo>
                    <a:pt x="73" y="263"/>
                  </a:lnTo>
                  <a:lnTo>
                    <a:pt x="130" y="234"/>
                  </a:lnTo>
                  <a:lnTo>
                    <a:pt x="73" y="111"/>
                  </a:lnTo>
                  <a:lnTo>
                    <a:pt x="0" y="48"/>
                  </a:lnTo>
                  <a:lnTo>
                    <a:pt x="8" y="21"/>
                  </a:lnTo>
                  <a:lnTo>
                    <a:pt x="84" y="25"/>
                  </a:lnTo>
                  <a:lnTo>
                    <a:pt x="161" y="84"/>
                  </a:lnTo>
                  <a:lnTo>
                    <a:pt x="292" y="13"/>
                  </a:lnTo>
                  <a:lnTo>
                    <a:pt x="295" y="17"/>
                  </a:lnTo>
                  <a:lnTo>
                    <a:pt x="286" y="38"/>
                  </a:lnTo>
                  <a:lnTo>
                    <a:pt x="286" y="50"/>
                  </a:lnTo>
                  <a:lnTo>
                    <a:pt x="297" y="58"/>
                  </a:lnTo>
                  <a:lnTo>
                    <a:pt x="309" y="63"/>
                  </a:lnTo>
                  <a:lnTo>
                    <a:pt x="320" y="61"/>
                  </a:lnTo>
                  <a:lnTo>
                    <a:pt x="334" y="54"/>
                  </a:lnTo>
                  <a:lnTo>
                    <a:pt x="343" y="58"/>
                  </a:lnTo>
                  <a:lnTo>
                    <a:pt x="347" y="63"/>
                  </a:lnTo>
                  <a:lnTo>
                    <a:pt x="355" y="63"/>
                  </a:lnTo>
                  <a:lnTo>
                    <a:pt x="361" y="58"/>
                  </a:lnTo>
                  <a:lnTo>
                    <a:pt x="366" y="58"/>
                  </a:lnTo>
                  <a:lnTo>
                    <a:pt x="372" y="56"/>
                  </a:lnTo>
                  <a:lnTo>
                    <a:pt x="480" y="37"/>
                  </a:lnTo>
                  <a:lnTo>
                    <a:pt x="503" y="56"/>
                  </a:lnTo>
                  <a:lnTo>
                    <a:pt x="595" y="0"/>
                  </a:lnTo>
                  <a:lnTo>
                    <a:pt x="618" y="61"/>
                  </a:lnTo>
                  <a:lnTo>
                    <a:pt x="524" y="104"/>
                  </a:lnTo>
                  <a:lnTo>
                    <a:pt x="522" y="163"/>
                  </a:lnTo>
                  <a:lnTo>
                    <a:pt x="443" y="221"/>
                  </a:lnTo>
                  <a:lnTo>
                    <a:pt x="411" y="265"/>
                  </a:lnTo>
                  <a:lnTo>
                    <a:pt x="328" y="207"/>
                  </a:lnTo>
                  <a:lnTo>
                    <a:pt x="223" y="248"/>
                  </a:lnTo>
                  <a:lnTo>
                    <a:pt x="213" y="324"/>
                  </a:lnTo>
                  <a:lnTo>
                    <a:pt x="67" y="330"/>
                  </a:lnTo>
                </a:path>
              </a:pathLst>
            </a:custGeom>
            <a:solidFill>
              <a:srgbClr val="FFFF00"/>
            </a:solidFill>
            <a:ln w="0">
              <a:solidFill>
                <a:srgbClr val="000000"/>
              </a:solidFill>
              <a:prstDash val="solid"/>
              <a:round/>
              <a:headEnd/>
              <a:tailEnd/>
            </a:ln>
          </p:spPr>
          <p:txBody>
            <a:bodyPr/>
            <a:lstStyle/>
            <a:p>
              <a:endParaRPr lang="es-ES_tradnl" sz="1400"/>
            </a:p>
          </p:txBody>
        </p:sp>
        <p:sp>
          <p:nvSpPr>
            <p:cNvPr id="1240" name="Freeform 357"/>
            <p:cNvSpPr>
              <a:spLocks/>
            </p:cNvSpPr>
            <p:nvPr/>
          </p:nvSpPr>
          <p:spPr bwMode="auto">
            <a:xfrm>
              <a:off x="3119438" y="3224213"/>
              <a:ext cx="1071562" cy="1100137"/>
            </a:xfrm>
            <a:custGeom>
              <a:avLst/>
              <a:gdLst>
                <a:gd name="T0" fmla="*/ 131 w 593"/>
                <a:gd name="T1" fmla="*/ 654 h 743"/>
                <a:gd name="T2" fmla="*/ 0 w 593"/>
                <a:gd name="T3" fmla="*/ 549 h 743"/>
                <a:gd name="T4" fmla="*/ 91 w 593"/>
                <a:gd name="T5" fmla="*/ 518 h 743"/>
                <a:gd name="T6" fmla="*/ 169 w 593"/>
                <a:gd name="T7" fmla="*/ 554 h 743"/>
                <a:gd name="T8" fmla="*/ 181 w 593"/>
                <a:gd name="T9" fmla="*/ 551 h 743"/>
                <a:gd name="T10" fmla="*/ 196 w 593"/>
                <a:gd name="T11" fmla="*/ 551 h 743"/>
                <a:gd name="T12" fmla="*/ 208 w 593"/>
                <a:gd name="T13" fmla="*/ 545 h 743"/>
                <a:gd name="T14" fmla="*/ 221 w 593"/>
                <a:gd name="T15" fmla="*/ 545 h 743"/>
                <a:gd name="T16" fmla="*/ 236 w 593"/>
                <a:gd name="T17" fmla="*/ 541 h 743"/>
                <a:gd name="T18" fmla="*/ 254 w 593"/>
                <a:gd name="T19" fmla="*/ 541 h 743"/>
                <a:gd name="T20" fmla="*/ 271 w 593"/>
                <a:gd name="T21" fmla="*/ 533 h 743"/>
                <a:gd name="T22" fmla="*/ 283 w 593"/>
                <a:gd name="T23" fmla="*/ 533 h 743"/>
                <a:gd name="T24" fmla="*/ 317 w 593"/>
                <a:gd name="T25" fmla="*/ 428 h 743"/>
                <a:gd name="T26" fmla="*/ 265 w 593"/>
                <a:gd name="T27" fmla="*/ 391 h 743"/>
                <a:gd name="T28" fmla="*/ 258 w 593"/>
                <a:gd name="T29" fmla="*/ 338 h 743"/>
                <a:gd name="T30" fmla="*/ 165 w 593"/>
                <a:gd name="T31" fmla="*/ 284 h 743"/>
                <a:gd name="T32" fmla="*/ 171 w 593"/>
                <a:gd name="T33" fmla="*/ 272 h 743"/>
                <a:gd name="T34" fmla="*/ 181 w 593"/>
                <a:gd name="T35" fmla="*/ 251 h 743"/>
                <a:gd name="T36" fmla="*/ 185 w 593"/>
                <a:gd name="T37" fmla="*/ 242 h 743"/>
                <a:gd name="T38" fmla="*/ 196 w 593"/>
                <a:gd name="T39" fmla="*/ 224 h 743"/>
                <a:gd name="T40" fmla="*/ 210 w 593"/>
                <a:gd name="T41" fmla="*/ 217 h 743"/>
                <a:gd name="T42" fmla="*/ 236 w 593"/>
                <a:gd name="T43" fmla="*/ 207 h 743"/>
                <a:gd name="T44" fmla="*/ 254 w 593"/>
                <a:gd name="T45" fmla="*/ 205 h 743"/>
                <a:gd name="T46" fmla="*/ 256 w 593"/>
                <a:gd name="T47" fmla="*/ 134 h 743"/>
                <a:gd name="T48" fmla="*/ 292 w 593"/>
                <a:gd name="T49" fmla="*/ 90 h 743"/>
                <a:gd name="T50" fmla="*/ 313 w 593"/>
                <a:gd name="T51" fmla="*/ 0 h 743"/>
                <a:gd name="T52" fmla="*/ 430 w 593"/>
                <a:gd name="T53" fmla="*/ 77 h 743"/>
                <a:gd name="T54" fmla="*/ 369 w 593"/>
                <a:gd name="T55" fmla="*/ 157 h 743"/>
                <a:gd name="T56" fmla="*/ 386 w 593"/>
                <a:gd name="T57" fmla="*/ 269 h 743"/>
                <a:gd name="T58" fmla="*/ 357 w 593"/>
                <a:gd name="T59" fmla="*/ 286 h 743"/>
                <a:gd name="T60" fmla="*/ 365 w 593"/>
                <a:gd name="T61" fmla="*/ 378 h 743"/>
                <a:gd name="T62" fmla="*/ 426 w 593"/>
                <a:gd name="T63" fmla="*/ 487 h 743"/>
                <a:gd name="T64" fmla="*/ 471 w 593"/>
                <a:gd name="T65" fmla="*/ 491 h 743"/>
                <a:gd name="T66" fmla="*/ 463 w 593"/>
                <a:gd name="T67" fmla="*/ 518 h 743"/>
                <a:gd name="T68" fmla="*/ 536 w 593"/>
                <a:gd name="T69" fmla="*/ 581 h 743"/>
                <a:gd name="T70" fmla="*/ 593 w 593"/>
                <a:gd name="T71" fmla="*/ 704 h 743"/>
                <a:gd name="T72" fmla="*/ 536 w 593"/>
                <a:gd name="T73" fmla="*/ 733 h 743"/>
                <a:gd name="T74" fmla="*/ 519 w 593"/>
                <a:gd name="T75" fmla="*/ 716 h 743"/>
                <a:gd name="T76" fmla="*/ 511 w 593"/>
                <a:gd name="T77" fmla="*/ 639 h 743"/>
                <a:gd name="T78" fmla="*/ 484 w 593"/>
                <a:gd name="T79" fmla="*/ 633 h 743"/>
                <a:gd name="T80" fmla="*/ 428 w 593"/>
                <a:gd name="T81" fmla="*/ 714 h 743"/>
                <a:gd name="T82" fmla="*/ 361 w 593"/>
                <a:gd name="T83" fmla="*/ 743 h 743"/>
                <a:gd name="T84" fmla="*/ 192 w 593"/>
                <a:gd name="T85" fmla="*/ 735 h 743"/>
                <a:gd name="T86" fmla="*/ 177 w 593"/>
                <a:gd name="T87" fmla="*/ 712 h 743"/>
                <a:gd name="T88" fmla="*/ 190 w 593"/>
                <a:gd name="T89" fmla="*/ 693 h 743"/>
                <a:gd name="T90" fmla="*/ 156 w 593"/>
                <a:gd name="T91" fmla="*/ 643 h 743"/>
                <a:gd name="T92" fmla="*/ 131 w 593"/>
                <a:gd name="T93" fmla="*/ 654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3" h="743">
                  <a:moveTo>
                    <a:pt x="131" y="654"/>
                  </a:moveTo>
                  <a:lnTo>
                    <a:pt x="0" y="549"/>
                  </a:lnTo>
                  <a:lnTo>
                    <a:pt x="91" y="518"/>
                  </a:lnTo>
                  <a:lnTo>
                    <a:pt x="169" y="554"/>
                  </a:lnTo>
                  <a:lnTo>
                    <a:pt x="181" y="551"/>
                  </a:lnTo>
                  <a:lnTo>
                    <a:pt x="196" y="551"/>
                  </a:lnTo>
                  <a:lnTo>
                    <a:pt x="208" y="545"/>
                  </a:lnTo>
                  <a:lnTo>
                    <a:pt x="221" y="545"/>
                  </a:lnTo>
                  <a:lnTo>
                    <a:pt x="236" y="541"/>
                  </a:lnTo>
                  <a:lnTo>
                    <a:pt x="254" y="541"/>
                  </a:lnTo>
                  <a:lnTo>
                    <a:pt x="271" y="533"/>
                  </a:lnTo>
                  <a:lnTo>
                    <a:pt x="283" y="533"/>
                  </a:lnTo>
                  <a:lnTo>
                    <a:pt x="317" y="428"/>
                  </a:lnTo>
                  <a:lnTo>
                    <a:pt x="265" y="391"/>
                  </a:lnTo>
                  <a:lnTo>
                    <a:pt x="258" y="338"/>
                  </a:lnTo>
                  <a:lnTo>
                    <a:pt x="165" y="284"/>
                  </a:lnTo>
                  <a:lnTo>
                    <a:pt x="171" y="272"/>
                  </a:lnTo>
                  <a:lnTo>
                    <a:pt x="181" y="251"/>
                  </a:lnTo>
                  <a:lnTo>
                    <a:pt x="185" y="242"/>
                  </a:lnTo>
                  <a:lnTo>
                    <a:pt x="196" y="224"/>
                  </a:lnTo>
                  <a:lnTo>
                    <a:pt x="210" y="217"/>
                  </a:lnTo>
                  <a:lnTo>
                    <a:pt x="236" y="207"/>
                  </a:lnTo>
                  <a:lnTo>
                    <a:pt x="254" y="205"/>
                  </a:lnTo>
                  <a:lnTo>
                    <a:pt x="256" y="134"/>
                  </a:lnTo>
                  <a:lnTo>
                    <a:pt x="292" y="90"/>
                  </a:lnTo>
                  <a:lnTo>
                    <a:pt x="313" y="0"/>
                  </a:lnTo>
                  <a:lnTo>
                    <a:pt x="430" y="77"/>
                  </a:lnTo>
                  <a:lnTo>
                    <a:pt x="369" y="157"/>
                  </a:lnTo>
                  <a:lnTo>
                    <a:pt x="386" y="269"/>
                  </a:lnTo>
                  <a:lnTo>
                    <a:pt x="357" y="286"/>
                  </a:lnTo>
                  <a:lnTo>
                    <a:pt x="365" y="378"/>
                  </a:lnTo>
                  <a:lnTo>
                    <a:pt x="426" y="487"/>
                  </a:lnTo>
                  <a:lnTo>
                    <a:pt x="471" y="491"/>
                  </a:lnTo>
                  <a:lnTo>
                    <a:pt x="463" y="518"/>
                  </a:lnTo>
                  <a:lnTo>
                    <a:pt x="536" y="581"/>
                  </a:lnTo>
                  <a:lnTo>
                    <a:pt x="593" y="704"/>
                  </a:lnTo>
                  <a:lnTo>
                    <a:pt x="536" y="733"/>
                  </a:lnTo>
                  <a:lnTo>
                    <a:pt x="519" y="716"/>
                  </a:lnTo>
                  <a:lnTo>
                    <a:pt x="511" y="639"/>
                  </a:lnTo>
                  <a:lnTo>
                    <a:pt x="484" y="633"/>
                  </a:lnTo>
                  <a:lnTo>
                    <a:pt x="428" y="714"/>
                  </a:lnTo>
                  <a:lnTo>
                    <a:pt x="361" y="743"/>
                  </a:lnTo>
                  <a:lnTo>
                    <a:pt x="192" y="735"/>
                  </a:lnTo>
                  <a:lnTo>
                    <a:pt x="177" y="712"/>
                  </a:lnTo>
                  <a:lnTo>
                    <a:pt x="190" y="693"/>
                  </a:lnTo>
                  <a:lnTo>
                    <a:pt x="156" y="643"/>
                  </a:lnTo>
                  <a:lnTo>
                    <a:pt x="131" y="654"/>
                  </a:lnTo>
                  <a:close/>
                </a:path>
              </a:pathLst>
            </a:custGeom>
            <a:solidFill>
              <a:srgbClr val="FFFF00"/>
            </a:solidFill>
            <a:ln w="9525">
              <a:solidFill>
                <a:srgbClr val="000000"/>
              </a:solidFill>
              <a:round/>
              <a:headEnd/>
              <a:tailEnd/>
            </a:ln>
          </p:spPr>
          <p:txBody>
            <a:bodyPr/>
            <a:lstStyle/>
            <a:p>
              <a:endParaRPr lang="es-ES_tradnl" sz="1400"/>
            </a:p>
          </p:txBody>
        </p:sp>
        <p:sp>
          <p:nvSpPr>
            <p:cNvPr id="1241" name="Freeform 358"/>
            <p:cNvSpPr>
              <a:spLocks/>
            </p:cNvSpPr>
            <p:nvPr/>
          </p:nvSpPr>
          <p:spPr bwMode="auto">
            <a:xfrm>
              <a:off x="2170113" y="3751263"/>
              <a:ext cx="682625" cy="663575"/>
            </a:xfrm>
            <a:custGeom>
              <a:avLst/>
              <a:gdLst>
                <a:gd name="T0" fmla="*/ 0 w 376"/>
                <a:gd name="T1" fmla="*/ 88 h 449"/>
                <a:gd name="T2" fmla="*/ 86 w 376"/>
                <a:gd name="T3" fmla="*/ 0 h 449"/>
                <a:gd name="T4" fmla="*/ 163 w 376"/>
                <a:gd name="T5" fmla="*/ 26 h 449"/>
                <a:gd name="T6" fmla="*/ 276 w 376"/>
                <a:gd name="T7" fmla="*/ 193 h 449"/>
                <a:gd name="T8" fmla="*/ 301 w 376"/>
                <a:gd name="T9" fmla="*/ 226 h 449"/>
                <a:gd name="T10" fmla="*/ 376 w 376"/>
                <a:gd name="T11" fmla="*/ 255 h 449"/>
                <a:gd name="T12" fmla="*/ 366 w 376"/>
                <a:gd name="T13" fmla="*/ 264 h 449"/>
                <a:gd name="T14" fmla="*/ 364 w 376"/>
                <a:gd name="T15" fmla="*/ 278 h 449"/>
                <a:gd name="T16" fmla="*/ 358 w 376"/>
                <a:gd name="T17" fmla="*/ 301 h 449"/>
                <a:gd name="T18" fmla="*/ 357 w 376"/>
                <a:gd name="T19" fmla="*/ 316 h 449"/>
                <a:gd name="T20" fmla="*/ 341 w 376"/>
                <a:gd name="T21" fmla="*/ 322 h 449"/>
                <a:gd name="T22" fmla="*/ 322 w 376"/>
                <a:gd name="T23" fmla="*/ 326 h 449"/>
                <a:gd name="T24" fmla="*/ 309 w 376"/>
                <a:gd name="T25" fmla="*/ 335 h 449"/>
                <a:gd name="T26" fmla="*/ 287 w 376"/>
                <a:gd name="T27" fmla="*/ 353 h 449"/>
                <a:gd name="T28" fmla="*/ 261 w 376"/>
                <a:gd name="T29" fmla="*/ 374 h 449"/>
                <a:gd name="T30" fmla="*/ 245 w 376"/>
                <a:gd name="T31" fmla="*/ 383 h 449"/>
                <a:gd name="T32" fmla="*/ 236 w 376"/>
                <a:gd name="T33" fmla="*/ 410 h 449"/>
                <a:gd name="T34" fmla="*/ 216 w 376"/>
                <a:gd name="T35" fmla="*/ 426 h 449"/>
                <a:gd name="T36" fmla="*/ 190 w 376"/>
                <a:gd name="T37" fmla="*/ 441 h 449"/>
                <a:gd name="T38" fmla="*/ 157 w 376"/>
                <a:gd name="T39" fmla="*/ 443 h 449"/>
                <a:gd name="T40" fmla="*/ 111 w 376"/>
                <a:gd name="T41" fmla="*/ 439 h 449"/>
                <a:gd name="T42" fmla="*/ 86 w 376"/>
                <a:gd name="T43" fmla="*/ 435 h 449"/>
                <a:gd name="T44" fmla="*/ 51 w 376"/>
                <a:gd name="T45" fmla="*/ 449 h 449"/>
                <a:gd name="T46" fmla="*/ 42 w 376"/>
                <a:gd name="T47" fmla="*/ 426 h 449"/>
                <a:gd name="T48" fmla="*/ 23 w 376"/>
                <a:gd name="T49" fmla="*/ 370 h 449"/>
                <a:gd name="T50" fmla="*/ 21 w 376"/>
                <a:gd name="T51" fmla="*/ 353 h 449"/>
                <a:gd name="T52" fmla="*/ 120 w 376"/>
                <a:gd name="T53" fmla="*/ 253 h 449"/>
                <a:gd name="T54" fmla="*/ 90 w 376"/>
                <a:gd name="T55" fmla="*/ 224 h 449"/>
                <a:gd name="T56" fmla="*/ 61 w 376"/>
                <a:gd name="T57" fmla="*/ 209 h 449"/>
                <a:gd name="T58" fmla="*/ 32 w 376"/>
                <a:gd name="T59" fmla="*/ 149 h 449"/>
                <a:gd name="T60" fmla="*/ 15 w 376"/>
                <a:gd name="T61" fmla="*/ 105 h 449"/>
                <a:gd name="T62" fmla="*/ 0 w 376"/>
                <a:gd name="T63" fmla="*/ 88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6" h="449">
                  <a:moveTo>
                    <a:pt x="0" y="88"/>
                  </a:moveTo>
                  <a:lnTo>
                    <a:pt x="86" y="0"/>
                  </a:lnTo>
                  <a:lnTo>
                    <a:pt x="163" y="26"/>
                  </a:lnTo>
                  <a:lnTo>
                    <a:pt x="276" y="193"/>
                  </a:lnTo>
                  <a:lnTo>
                    <a:pt x="301" y="226"/>
                  </a:lnTo>
                  <a:lnTo>
                    <a:pt x="376" y="255"/>
                  </a:lnTo>
                  <a:lnTo>
                    <a:pt x="366" y="264"/>
                  </a:lnTo>
                  <a:lnTo>
                    <a:pt x="364" y="278"/>
                  </a:lnTo>
                  <a:lnTo>
                    <a:pt x="358" y="301"/>
                  </a:lnTo>
                  <a:lnTo>
                    <a:pt x="357" y="316"/>
                  </a:lnTo>
                  <a:lnTo>
                    <a:pt x="341" y="322"/>
                  </a:lnTo>
                  <a:lnTo>
                    <a:pt x="322" y="326"/>
                  </a:lnTo>
                  <a:lnTo>
                    <a:pt x="309" y="335"/>
                  </a:lnTo>
                  <a:lnTo>
                    <a:pt x="287" y="353"/>
                  </a:lnTo>
                  <a:lnTo>
                    <a:pt x="261" y="374"/>
                  </a:lnTo>
                  <a:lnTo>
                    <a:pt x="245" y="383"/>
                  </a:lnTo>
                  <a:lnTo>
                    <a:pt x="236" y="410"/>
                  </a:lnTo>
                  <a:lnTo>
                    <a:pt x="216" y="426"/>
                  </a:lnTo>
                  <a:lnTo>
                    <a:pt x="190" y="441"/>
                  </a:lnTo>
                  <a:lnTo>
                    <a:pt x="157" y="443"/>
                  </a:lnTo>
                  <a:lnTo>
                    <a:pt x="111" y="439"/>
                  </a:lnTo>
                  <a:lnTo>
                    <a:pt x="86" y="435"/>
                  </a:lnTo>
                  <a:lnTo>
                    <a:pt x="51" y="449"/>
                  </a:lnTo>
                  <a:lnTo>
                    <a:pt x="42" y="426"/>
                  </a:lnTo>
                  <a:lnTo>
                    <a:pt x="23" y="370"/>
                  </a:lnTo>
                  <a:lnTo>
                    <a:pt x="21" y="353"/>
                  </a:lnTo>
                  <a:lnTo>
                    <a:pt x="120" y="253"/>
                  </a:lnTo>
                  <a:lnTo>
                    <a:pt x="90" y="224"/>
                  </a:lnTo>
                  <a:lnTo>
                    <a:pt x="61" y="209"/>
                  </a:lnTo>
                  <a:lnTo>
                    <a:pt x="32" y="149"/>
                  </a:lnTo>
                  <a:lnTo>
                    <a:pt x="15" y="105"/>
                  </a:lnTo>
                  <a:lnTo>
                    <a:pt x="0" y="88"/>
                  </a:lnTo>
                  <a:close/>
                </a:path>
              </a:pathLst>
            </a:custGeom>
            <a:solidFill>
              <a:srgbClr val="FFFF00"/>
            </a:solidFill>
            <a:ln w="9525">
              <a:solidFill>
                <a:srgbClr val="000000"/>
              </a:solidFill>
              <a:round/>
              <a:headEnd/>
              <a:tailEnd/>
            </a:ln>
          </p:spPr>
          <p:txBody>
            <a:bodyPr/>
            <a:lstStyle/>
            <a:p>
              <a:endParaRPr lang="es-ES_tradnl" sz="1400"/>
            </a:p>
          </p:txBody>
        </p:sp>
        <p:sp>
          <p:nvSpPr>
            <p:cNvPr id="1242" name="Freeform 359"/>
            <p:cNvSpPr>
              <a:spLocks/>
            </p:cNvSpPr>
            <p:nvPr/>
          </p:nvSpPr>
          <p:spPr bwMode="auto">
            <a:xfrm>
              <a:off x="3079750" y="3414713"/>
              <a:ext cx="619125" cy="623887"/>
            </a:xfrm>
            <a:custGeom>
              <a:avLst/>
              <a:gdLst>
                <a:gd name="T0" fmla="*/ 0 w 342"/>
                <a:gd name="T1" fmla="*/ 256 h 426"/>
                <a:gd name="T2" fmla="*/ 56 w 342"/>
                <a:gd name="T3" fmla="*/ 281 h 426"/>
                <a:gd name="T4" fmla="*/ 14 w 342"/>
                <a:gd name="T5" fmla="*/ 350 h 426"/>
                <a:gd name="T6" fmla="*/ 25 w 342"/>
                <a:gd name="T7" fmla="*/ 421 h 426"/>
                <a:gd name="T8" fmla="*/ 116 w 342"/>
                <a:gd name="T9" fmla="*/ 390 h 426"/>
                <a:gd name="T10" fmla="*/ 194 w 342"/>
                <a:gd name="T11" fmla="*/ 426 h 426"/>
                <a:gd name="T12" fmla="*/ 206 w 342"/>
                <a:gd name="T13" fmla="*/ 423 h 426"/>
                <a:gd name="T14" fmla="*/ 221 w 342"/>
                <a:gd name="T15" fmla="*/ 423 h 426"/>
                <a:gd name="T16" fmla="*/ 233 w 342"/>
                <a:gd name="T17" fmla="*/ 417 h 426"/>
                <a:gd name="T18" fmla="*/ 246 w 342"/>
                <a:gd name="T19" fmla="*/ 417 h 426"/>
                <a:gd name="T20" fmla="*/ 261 w 342"/>
                <a:gd name="T21" fmla="*/ 413 h 426"/>
                <a:gd name="T22" fmla="*/ 279 w 342"/>
                <a:gd name="T23" fmla="*/ 413 h 426"/>
                <a:gd name="T24" fmla="*/ 296 w 342"/>
                <a:gd name="T25" fmla="*/ 405 h 426"/>
                <a:gd name="T26" fmla="*/ 308 w 342"/>
                <a:gd name="T27" fmla="*/ 405 h 426"/>
                <a:gd name="T28" fmla="*/ 342 w 342"/>
                <a:gd name="T29" fmla="*/ 300 h 426"/>
                <a:gd name="T30" fmla="*/ 290 w 342"/>
                <a:gd name="T31" fmla="*/ 263 h 426"/>
                <a:gd name="T32" fmla="*/ 283 w 342"/>
                <a:gd name="T33" fmla="*/ 210 h 426"/>
                <a:gd name="T34" fmla="*/ 190 w 342"/>
                <a:gd name="T35" fmla="*/ 156 h 426"/>
                <a:gd name="T36" fmla="*/ 154 w 342"/>
                <a:gd name="T37" fmla="*/ 135 h 426"/>
                <a:gd name="T38" fmla="*/ 171 w 342"/>
                <a:gd name="T39" fmla="*/ 87 h 426"/>
                <a:gd name="T40" fmla="*/ 150 w 342"/>
                <a:gd name="T41" fmla="*/ 18 h 426"/>
                <a:gd name="T42" fmla="*/ 104 w 342"/>
                <a:gd name="T43" fmla="*/ 0 h 426"/>
                <a:gd name="T44" fmla="*/ 108 w 342"/>
                <a:gd name="T45" fmla="*/ 102 h 426"/>
                <a:gd name="T46" fmla="*/ 108 w 342"/>
                <a:gd name="T47" fmla="*/ 137 h 426"/>
                <a:gd name="T48" fmla="*/ 54 w 342"/>
                <a:gd name="T49" fmla="*/ 141 h 426"/>
                <a:gd name="T50" fmla="*/ 4 w 342"/>
                <a:gd name="T51" fmla="*/ 189 h 426"/>
                <a:gd name="T52" fmla="*/ 0 w 342"/>
                <a:gd name="T53" fmla="*/ 256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2" h="426">
                  <a:moveTo>
                    <a:pt x="0" y="256"/>
                  </a:moveTo>
                  <a:lnTo>
                    <a:pt x="56" y="281"/>
                  </a:lnTo>
                  <a:lnTo>
                    <a:pt x="14" y="350"/>
                  </a:lnTo>
                  <a:lnTo>
                    <a:pt x="25" y="421"/>
                  </a:lnTo>
                  <a:lnTo>
                    <a:pt x="116" y="390"/>
                  </a:lnTo>
                  <a:lnTo>
                    <a:pt x="194" y="426"/>
                  </a:lnTo>
                  <a:lnTo>
                    <a:pt x="206" y="423"/>
                  </a:lnTo>
                  <a:lnTo>
                    <a:pt x="221" y="423"/>
                  </a:lnTo>
                  <a:lnTo>
                    <a:pt x="233" y="417"/>
                  </a:lnTo>
                  <a:lnTo>
                    <a:pt x="246" y="417"/>
                  </a:lnTo>
                  <a:lnTo>
                    <a:pt x="261" y="413"/>
                  </a:lnTo>
                  <a:lnTo>
                    <a:pt x="279" y="413"/>
                  </a:lnTo>
                  <a:lnTo>
                    <a:pt x="296" y="405"/>
                  </a:lnTo>
                  <a:lnTo>
                    <a:pt x="308" y="405"/>
                  </a:lnTo>
                  <a:lnTo>
                    <a:pt x="342" y="300"/>
                  </a:lnTo>
                  <a:lnTo>
                    <a:pt x="290" y="263"/>
                  </a:lnTo>
                  <a:lnTo>
                    <a:pt x="283" y="210"/>
                  </a:lnTo>
                  <a:lnTo>
                    <a:pt x="190" y="156"/>
                  </a:lnTo>
                  <a:lnTo>
                    <a:pt x="154" y="135"/>
                  </a:lnTo>
                  <a:lnTo>
                    <a:pt x="171" y="87"/>
                  </a:lnTo>
                  <a:lnTo>
                    <a:pt x="150" y="18"/>
                  </a:lnTo>
                  <a:lnTo>
                    <a:pt x="104" y="0"/>
                  </a:lnTo>
                  <a:lnTo>
                    <a:pt x="108" y="102"/>
                  </a:lnTo>
                  <a:lnTo>
                    <a:pt x="108" y="137"/>
                  </a:lnTo>
                  <a:lnTo>
                    <a:pt x="54" y="141"/>
                  </a:lnTo>
                  <a:lnTo>
                    <a:pt x="4" y="189"/>
                  </a:lnTo>
                  <a:lnTo>
                    <a:pt x="0" y="256"/>
                  </a:lnTo>
                  <a:close/>
                </a:path>
              </a:pathLst>
            </a:custGeom>
            <a:solidFill>
              <a:srgbClr val="FFFF00"/>
            </a:solidFill>
            <a:ln w="9525">
              <a:solidFill>
                <a:srgbClr val="000000"/>
              </a:solidFill>
              <a:round/>
              <a:headEnd/>
              <a:tailEnd/>
            </a:ln>
          </p:spPr>
          <p:txBody>
            <a:bodyPr/>
            <a:lstStyle/>
            <a:p>
              <a:endParaRPr lang="es-ES_tradnl" sz="1400"/>
            </a:p>
          </p:txBody>
        </p:sp>
        <p:sp>
          <p:nvSpPr>
            <p:cNvPr id="1243" name="Freeform 360"/>
            <p:cNvSpPr>
              <a:spLocks/>
            </p:cNvSpPr>
            <p:nvPr/>
          </p:nvSpPr>
          <p:spPr bwMode="auto">
            <a:xfrm>
              <a:off x="1814513" y="3330575"/>
              <a:ext cx="1455737" cy="708025"/>
            </a:xfrm>
            <a:custGeom>
              <a:avLst/>
              <a:gdLst>
                <a:gd name="T0" fmla="*/ 136 w 806"/>
                <a:gd name="T1" fmla="*/ 0 h 483"/>
                <a:gd name="T2" fmla="*/ 175 w 806"/>
                <a:gd name="T3" fmla="*/ 102 h 483"/>
                <a:gd name="T4" fmla="*/ 224 w 806"/>
                <a:gd name="T5" fmla="*/ 109 h 483"/>
                <a:gd name="T6" fmla="*/ 217 w 806"/>
                <a:gd name="T7" fmla="*/ 127 h 483"/>
                <a:gd name="T8" fmla="*/ 219 w 806"/>
                <a:gd name="T9" fmla="*/ 132 h 483"/>
                <a:gd name="T10" fmla="*/ 224 w 806"/>
                <a:gd name="T11" fmla="*/ 138 h 483"/>
                <a:gd name="T12" fmla="*/ 236 w 806"/>
                <a:gd name="T13" fmla="*/ 138 h 483"/>
                <a:gd name="T14" fmla="*/ 242 w 806"/>
                <a:gd name="T15" fmla="*/ 142 h 483"/>
                <a:gd name="T16" fmla="*/ 247 w 806"/>
                <a:gd name="T17" fmla="*/ 155 h 483"/>
                <a:gd name="T18" fmla="*/ 247 w 806"/>
                <a:gd name="T19" fmla="*/ 186 h 483"/>
                <a:gd name="T20" fmla="*/ 253 w 806"/>
                <a:gd name="T21" fmla="*/ 201 h 483"/>
                <a:gd name="T22" fmla="*/ 263 w 806"/>
                <a:gd name="T23" fmla="*/ 213 h 483"/>
                <a:gd name="T24" fmla="*/ 274 w 806"/>
                <a:gd name="T25" fmla="*/ 205 h 483"/>
                <a:gd name="T26" fmla="*/ 320 w 806"/>
                <a:gd name="T27" fmla="*/ 155 h 483"/>
                <a:gd name="T28" fmla="*/ 441 w 806"/>
                <a:gd name="T29" fmla="*/ 159 h 483"/>
                <a:gd name="T30" fmla="*/ 516 w 806"/>
                <a:gd name="T31" fmla="*/ 79 h 483"/>
                <a:gd name="T32" fmla="*/ 629 w 806"/>
                <a:gd name="T33" fmla="*/ 67 h 483"/>
                <a:gd name="T34" fmla="*/ 806 w 806"/>
                <a:gd name="T35" fmla="*/ 159 h 483"/>
                <a:gd name="T36" fmla="*/ 806 w 806"/>
                <a:gd name="T37" fmla="*/ 194 h 483"/>
                <a:gd name="T38" fmla="*/ 752 w 806"/>
                <a:gd name="T39" fmla="*/ 198 h 483"/>
                <a:gd name="T40" fmla="*/ 702 w 806"/>
                <a:gd name="T41" fmla="*/ 246 h 483"/>
                <a:gd name="T42" fmla="*/ 698 w 806"/>
                <a:gd name="T43" fmla="*/ 311 h 483"/>
                <a:gd name="T44" fmla="*/ 647 w 806"/>
                <a:gd name="T45" fmla="*/ 374 h 483"/>
                <a:gd name="T46" fmla="*/ 606 w 806"/>
                <a:gd name="T47" fmla="*/ 338 h 483"/>
                <a:gd name="T48" fmla="*/ 476 w 806"/>
                <a:gd name="T49" fmla="*/ 483 h 483"/>
                <a:gd name="T50" fmla="*/ 361 w 806"/>
                <a:gd name="T51" fmla="*/ 318 h 483"/>
                <a:gd name="T52" fmla="*/ 284 w 806"/>
                <a:gd name="T53" fmla="*/ 292 h 483"/>
                <a:gd name="T54" fmla="*/ 198 w 806"/>
                <a:gd name="T55" fmla="*/ 380 h 483"/>
                <a:gd name="T56" fmla="*/ 184 w 806"/>
                <a:gd name="T57" fmla="*/ 365 h 483"/>
                <a:gd name="T58" fmla="*/ 119 w 806"/>
                <a:gd name="T59" fmla="*/ 365 h 483"/>
                <a:gd name="T60" fmla="*/ 40 w 806"/>
                <a:gd name="T61" fmla="*/ 378 h 483"/>
                <a:gd name="T62" fmla="*/ 25 w 806"/>
                <a:gd name="T63" fmla="*/ 389 h 483"/>
                <a:gd name="T64" fmla="*/ 0 w 806"/>
                <a:gd name="T65" fmla="*/ 345 h 483"/>
                <a:gd name="T66" fmla="*/ 6 w 806"/>
                <a:gd name="T67" fmla="*/ 111 h 483"/>
                <a:gd name="T68" fmla="*/ 136 w 806"/>
                <a:gd name="T69" fmla="*/ 0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6" h="483">
                  <a:moveTo>
                    <a:pt x="136" y="0"/>
                  </a:moveTo>
                  <a:lnTo>
                    <a:pt x="175" y="102"/>
                  </a:lnTo>
                  <a:lnTo>
                    <a:pt x="224" y="109"/>
                  </a:lnTo>
                  <a:lnTo>
                    <a:pt x="217" y="127"/>
                  </a:lnTo>
                  <a:lnTo>
                    <a:pt x="219" y="132"/>
                  </a:lnTo>
                  <a:lnTo>
                    <a:pt x="224" y="138"/>
                  </a:lnTo>
                  <a:lnTo>
                    <a:pt x="236" y="138"/>
                  </a:lnTo>
                  <a:lnTo>
                    <a:pt x="242" y="142"/>
                  </a:lnTo>
                  <a:lnTo>
                    <a:pt x="247" y="155"/>
                  </a:lnTo>
                  <a:lnTo>
                    <a:pt x="247" y="186"/>
                  </a:lnTo>
                  <a:lnTo>
                    <a:pt x="253" y="201"/>
                  </a:lnTo>
                  <a:lnTo>
                    <a:pt x="263" y="213"/>
                  </a:lnTo>
                  <a:lnTo>
                    <a:pt x="274" y="205"/>
                  </a:lnTo>
                  <a:lnTo>
                    <a:pt x="320" y="155"/>
                  </a:lnTo>
                  <a:lnTo>
                    <a:pt x="441" y="159"/>
                  </a:lnTo>
                  <a:lnTo>
                    <a:pt x="516" y="79"/>
                  </a:lnTo>
                  <a:lnTo>
                    <a:pt x="629" y="67"/>
                  </a:lnTo>
                  <a:lnTo>
                    <a:pt x="806" y="159"/>
                  </a:lnTo>
                  <a:lnTo>
                    <a:pt x="806" y="194"/>
                  </a:lnTo>
                  <a:lnTo>
                    <a:pt x="752" y="198"/>
                  </a:lnTo>
                  <a:lnTo>
                    <a:pt x="702" y="246"/>
                  </a:lnTo>
                  <a:lnTo>
                    <a:pt x="698" y="311"/>
                  </a:lnTo>
                  <a:lnTo>
                    <a:pt x="647" y="374"/>
                  </a:lnTo>
                  <a:lnTo>
                    <a:pt x="606" y="338"/>
                  </a:lnTo>
                  <a:lnTo>
                    <a:pt x="476" y="483"/>
                  </a:lnTo>
                  <a:lnTo>
                    <a:pt x="361" y="318"/>
                  </a:lnTo>
                  <a:lnTo>
                    <a:pt x="284" y="292"/>
                  </a:lnTo>
                  <a:lnTo>
                    <a:pt x="198" y="380"/>
                  </a:lnTo>
                  <a:lnTo>
                    <a:pt x="184" y="365"/>
                  </a:lnTo>
                  <a:lnTo>
                    <a:pt x="119" y="365"/>
                  </a:lnTo>
                  <a:lnTo>
                    <a:pt x="40" y="378"/>
                  </a:lnTo>
                  <a:lnTo>
                    <a:pt x="25" y="389"/>
                  </a:lnTo>
                  <a:lnTo>
                    <a:pt x="0" y="345"/>
                  </a:lnTo>
                  <a:lnTo>
                    <a:pt x="6" y="111"/>
                  </a:lnTo>
                  <a:lnTo>
                    <a:pt x="136" y="0"/>
                  </a:lnTo>
                  <a:close/>
                </a:path>
              </a:pathLst>
            </a:custGeom>
            <a:solidFill>
              <a:schemeClr val="accent2"/>
            </a:solidFill>
            <a:ln w="9525">
              <a:solidFill>
                <a:srgbClr val="000000"/>
              </a:solidFill>
              <a:round/>
              <a:headEnd/>
              <a:tailEnd/>
            </a:ln>
          </p:spPr>
          <p:txBody>
            <a:bodyPr/>
            <a:lstStyle/>
            <a:p>
              <a:endParaRPr lang="es-ES_tradnl" sz="1400"/>
            </a:p>
          </p:txBody>
        </p:sp>
        <p:sp>
          <p:nvSpPr>
            <p:cNvPr id="1244" name="Freeform 361"/>
            <p:cNvSpPr>
              <a:spLocks/>
            </p:cNvSpPr>
            <p:nvPr/>
          </p:nvSpPr>
          <p:spPr bwMode="auto">
            <a:xfrm>
              <a:off x="2019300" y="3090863"/>
              <a:ext cx="1284288" cy="550862"/>
            </a:xfrm>
            <a:custGeom>
              <a:avLst/>
              <a:gdLst>
                <a:gd name="T0" fmla="*/ 693 w 712"/>
                <a:gd name="T1" fmla="*/ 320 h 374"/>
                <a:gd name="T2" fmla="*/ 689 w 712"/>
                <a:gd name="T3" fmla="*/ 218 h 374"/>
                <a:gd name="T4" fmla="*/ 712 w 712"/>
                <a:gd name="T5" fmla="*/ 98 h 374"/>
                <a:gd name="T6" fmla="*/ 635 w 712"/>
                <a:gd name="T7" fmla="*/ 48 h 374"/>
                <a:gd name="T8" fmla="*/ 559 w 712"/>
                <a:gd name="T9" fmla="*/ 0 h 374"/>
                <a:gd name="T10" fmla="*/ 532 w 712"/>
                <a:gd name="T11" fmla="*/ 23 h 374"/>
                <a:gd name="T12" fmla="*/ 411 w 712"/>
                <a:gd name="T13" fmla="*/ 25 h 374"/>
                <a:gd name="T14" fmla="*/ 413 w 712"/>
                <a:gd name="T15" fmla="*/ 40 h 374"/>
                <a:gd name="T16" fmla="*/ 190 w 712"/>
                <a:gd name="T17" fmla="*/ 38 h 374"/>
                <a:gd name="T18" fmla="*/ 0 w 712"/>
                <a:gd name="T19" fmla="*/ 101 h 374"/>
                <a:gd name="T20" fmla="*/ 23 w 712"/>
                <a:gd name="T21" fmla="*/ 161 h 374"/>
                <a:gd name="T22" fmla="*/ 62 w 712"/>
                <a:gd name="T23" fmla="*/ 263 h 374"/>
                <a:gd name="T24" fmla="*/ 111 w 712"/>
                <a:gd name="T25" fmla="*/ 270 h 374"/>
                <a:gd name="T26" fmla="*/ 104 w 712"/>
                <a:gd name="T27" fmla="*/ 288 h 374"/>
                <a:gd name="T28" fmla="*/ 106 w 712"/>
                <a:gd name="T29" fmla="*/ 293 h 374"/>
                <a:gd name="T30" fmla="*/ 111 w 712"/>
                <a:gd name="T31" fmla="*/ 299 h 374"/>
                <a:gd name="T32" fmla="*/ 123 w 712"/>
                <a:gd name="T33" fmla="*/ 299 h 374"/>
                <a:gd name="T34" fmla="*/ 129 w 712"/>
                <a:gd name="T35" fmla="*/ 303 h 374"/>
                <a:gd name="T36" fmla="*/ 134 w 712"/>
                <a:gd name="T37" fmla="*/ 316 h 374"/>
                <a:gd name="T38" fmla="*/ 134 w 712"/>
                <a:gd name="T39" fmla="*/ 347 h 374"/>
                <a:gd name="T40" fmla="*/ 140 w 712"/>
                <a:gd name="T41" fmla="*/ 362 h 374"/>
                <a:gd name="T42" fmla="*/ 150 w 712"/>
                <a:gd name="T43" fmla="*/ 374 h 374"/>
                <a:gd name="T44" fmla="*/ 161 w 712"/>
                <a:gd name="T45" fmla="*/ 366 h 374"/>
                <a:gd name="T46" fmla="*/ 207 w 712"/>
                <a:gd name="T47" fmla="*/ 316 h 374"/>
                <a:gd name="T48" fmla="*/ 328 w 712"/>
                <a:gd name="T49" fmla="*/ 320 h 374"/>
                <a:gd name="T50" fmla="*/ 403 w 712"/>
                <a:gd name="T51" fmla="*/ 240 h 374"/>
                <a:gd name="T52" fmla="*/ 516 w 712"/>
                <a:gd name="T53" fmla="*/ 228 h 374"/>
                <a:gd name="T54" fmla="*/ 693 w 712"/>
                <a:gd name="T55" fmla="*/ 32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12" h="374">
                  <a:moveTo>
                    <a:pt x="693" y="320"/>
                  </a:moveTo>
                  <a:lnTo>
                    <a:pt x="689" y="218"/>
                  </a:lnTo>
                  <a:lnTo>
                    <a:pt x="712" y="98"/>
                  </a:lnTo>
                  <a:lnTo>
                    <a:pt x="635" y="48"/>
                  </a:lnTo>
                  <a:lnTo>
                    <a:pt x="559" y="0"/>
                  </a:lnTo>
                  <a:lnTo>
                    <a:pt x="532" y="23"/>
                  </a:lnTo>
                  <a:lnTo>
                    <a:pt x="411" y="25"/>
                  </a:lnTo>
                  <a:lnTo>
                    <a:pt x="413" y="40"/>
                  </a:lnTo>
                  <a:lnTo>
                    <a:pt x="190" y="38"/>
                  </a:lnTo>
                  <a:lnTo>
                    <a:pt x="0" y="101"/>
                  </a:lnTo>
                  <a:lnTo>
                    <a:pt x="23" y="161"/>
                  </a:lnTo>
                  <a:lnTo>
                    <a:pt x="62" y="263"/>
                  </a:lnTo>
                  <a:lnTo>
                    <a:pt x="111" y="270"/>
                  </a:lnTo>
                  <a:lnTo>
                    <a:pt x="104" y="288"/>
                  </a:lnTo>
                  <a:lnTo>
                    <a:pt x="106" y="293"/>
                  </a:lnTo>
                  <a:lnTo>
                    <a:pt x="111" y="299"/>
                  </a:lnTo>
                  <a:lnTo>
                    <a:pt x="123" y="299"/>
                  </a:lnTo>
                  <a:lnTo>
                    <a:pt x="129" y="303"/>
                  </a:lnTo>
                  <a:lnTo>
                    <a:pt x="134" y="316"/>
                  </a:lnTo>
                  <a:lnTo>
                    <a:pt x="134" y="347"/>
                  </a:lnTo>
                  <a:lnTo>
                    <a:pt x="140" y="362"/>
                  </a:lnTo>
                  <a:lnTo>
                    <a:pt x="150" y="374"/>
                  </a:lnTo>
                  <a:lnTo>
                    <a:pt x="161" y="366"/>
                  </a:lnTo>
                  <a:lnTo>
                    <a:pt x="207" y="316"/>
                  </a:lnTo>
                  <a:lnTo>
                    <a:pt x="328" y="320"/>
                  </a:lnTo>
                  <a:lnTo>
                    <a:pt x="403" y="240"/>
                  </a:lnTo>
                  <a:lnTo>
                    <a:pt x="516" y="228"/>
                  </a:lnTo>
                  <a:lnTo>
                    <a:pt x="693" y="320"/>
                  </a:lnTo>
                  <a:close/>
                </a:path>
              </a:pathLst>
            </a:custGeom>
            <a:solidFill>
              <a:srgbClr val="FFFF00"/>
            </a:solidFill>
            <a:ln w="9525">
              <a:solidFill>
                <a:srgbClr val="000000"/>
              </a:solidFill>
              <a:round/>
              <a:headEnd/>
              <a:tailEnd/>
            </a:ln>
          </p:spPr>
          <p:txBody>
            <a:bodyPr/>
            <a:lstStyle/>
            <a:p>
              <a:endParaRPr lang="es-ES_tradnl" sz="1400"/>
            </a:p>
          </p:txBody>
        </p:sp>
        <p:sp>
          <p:nvSpPr>
            <p:cNvPr id="1245" name="Freeform 362"/>
            <p:cNvSpPr>
              <a:spLocks/>
            </p:cNvSpPr>
            <p:nvPr/>
          </p:nvSpPr>
          <p:spPr bwMode="auto">
            <a:xfrm>
              <a:off x="1031875" y="2820988"/>
              <a:ext cx="1027113" cy="1347787"/>
            </a:xfrm>
            <a:custGeom>
              <a:avLst/>
              <a:gdLst>
                <a:gd name="T0" fmla="*/ 0 w 568"/>
                <a:gd name="T1" fmla="*/ 695 h 914"/>
                <a:gd name="T2" fmla="*/ 19 w 568"/>
                <a:gd name="T3" fmla="*/ 655 h 914"/>
                <a:gd name="T4" fmla="*/ 125 w 568"/>
                <a:gd name="T5" fmla="*/ 545 h 914"/>
                <a:gd name="T6" fmla="*/ 188 w 568"/>
                <a:gd name="T7" fmla="*/ 522 h 914"/>
                <a:gd name="T8" fmla="*/ 225 w 568"/>
                <a:gd name="T9" fmla="*/ 421 h 914"/>
                <a:gd name="T10" fmla="*/ 309 w 568"/>
                <a:gd name="T11" fmla="*/ 413 h 914"/>
                <a:gd name="T12" fmla="*/ 415 w 568"/>
                <a:gd name="T13" fmla="*/ 277 h 914"/>
                <a:gd name="T14" fmla="*/ 397 w 568"/>
                <a:gd name="T15" fmla="*/ 267 h 914"/>
                <a:gd name="T16" fmla="*/ 384 w 568"/>
                <a:gd name="T17" fmla="*/ 254 h 914"/>
                <a:gd name="T18" fmla="*/ 380 w 568"/>
                <a:gd name="T19" fmla="*/ 238 h 914"/>
                <a:gd name="T20" fmla="*/ 357 w 568"/>
                <a:gd name="T21" fmla="*/ 217 h 914"/>
                <a:gd name="T22" fmla="*/ 342 w 568"/>
                <a:gd name="T23" fmla="*/ 202 h 914"/>
                <a:gd name="T24" fmla="*/ 328 w 568"/>
                <a:gd name="T25" fmla="*/ 189 h 914"/>
                <a:gd name="T26" fmla="*/ 307 w 568"/>
                <a:gd name="T27" fmla="*/ 177 h 914"/>
                <a:gd name="T28" fmla="*/ 296 w 568"/>
                <a:gd name="T29" fmla="*/ 169 h 914"/>
                <a:gd name="T30" fmla="*/ 411 w 568"/>
                <a:gd name="T31" fmla="*/ 118 h 914"/>
                <a:gd name="T32" fmla="*/ 370 w 568"/>
                <a:gd name="T33" fmla="*/ 73 h 914"/>
                <a:gd name="T34" fmla="*/ 559 w 568"/>
                <a:gd name="T35" fmla="*/ 0 h 914"/>
                <a:gd name="T36" fmla="*/ 545 w 568"/>
                <a:gd name="T37" fmla="*/ 286 h 914"/>
                <a:gd name="T38" fmla="*/ 568 w 568"/>
                <a:gd name="T39" fmla="*/ 346 h 914"/>
                <a:gd name="T40" fmla="*/ 438 w 568"/>
                <a:gd name="T41" fmla="*/ 457 h 914"/>
                <a:gd name="T42" fmla="*/ 432 w 568"/>
                <a:gd name="T43" fmla="*/ 691 h 914"/>
                <a:gd name="T44" fmla="*/ 457 w 568"/>
                <a:gd name="T45" fmla="*/ 735 h 914"/>
                <a:gd name="T46" fmla="*/ 449 w 568"/>
                <a:gd name="T47" fmla="*/ 745 h 914"/>
                <a:gd name="T48" fmla="*/ 417 w 568"/>
                <a:gd name="T49" fmla="*/ 780 h 914"/>
                <a:gd name="T50" fmla="*/ 386 w 568"/>
                <a:gd name="T51" fmla="*/ 816 h 914"/>
                <a:gd name="T52" fmla="*/ 361 w 568"/>
                <a:gd name="T53" fmla="*/ 831 h 914"/>
                <a:gd name="T54" fmla="*/ 332 w 568"/>
                <a:gd name="T55" fmla="*/ 866 h 914"/>
                <a:gd name="T56" fmla="*/ 280 w 568"/>
                <a:gd name="T57" fmla="*/ 895 h 914"/>
                <a:gd name="T58" fmla="*/ 253 w 568"/>
                <a:gd name="T59" fmla="*/ 908 h 914"/>
                <a:gd name="T60" fmla="*/ 236 w 568"/>
                <a:gd name="T61" fmla="*/ 910 h 914"/>
                <a:gd name="T62" fmla="*/ 219 w 568"/>
                <a:gd name="T63" fmla="*/ 904 h 914"/>
                <a:gd name="T64" fmla="*/ 202 w 568"/>
                <a:gd name="T65" fmla="*/ 908 h 914"/>
                <a:gd name="T66" fmla="*/ 182 w 568"/>
                <a:gd name="T67" fmla="*/ 914 h 914"/>
                <a:gd name="T68" fmla="*/ 169 w 568"/>
                <a:gd name="T69" fmla="*/ 908 h 914"/>
                <a:gd name="T70" fmla="*/ 148 w 568"/>
                <a:gd name="T71" fmla="*/ 899 h 914"/>
                <a:gd name="T72" fmla="*/ 127 w 568"/>
                <a:gd name="T73" fmla="*/ 877 h 914"/>
                <a:gd name="T74" fmla="*/ 81 w 568"/>
                <a:gd name="T75" fmla="*/ 814 h 914"/>
                <a:gd name="T76" fmla="*/ 44 w 568"/>
                <a:gd name="T77" fmla="*/ 753 h 914"/>
                <a:gd name="T78" fmla="*/ 27 w 568"/>
                <a:gd name="T79" fmla="*/ 732 h 914"/>
                <a:gd name="T80" fmla="*/ 21 w 568"/>
                <a:gd name="T81" fmla="*/ 714 h 914"/>
                <a:gd name="T82" fmla="*/ 0 w 568"/>
                <a:gd name="T83" fmla="*/ 695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68" h="914">
                  <a:moveTo>
                    <a:pt x="0" y="695"/>
                  </a:moveTo>
                  <a:lnTo>
                    <a:pt x="19" y="655"/>
                  </a:lnTo>
                  <a:lnTo>
                    <a:pt x="125" y="545"/>
                  </a:lnTo>
                  <a:lnTo>
                    <a:pt x="188" y="522"/>
                  </a:lnTo>
                  <a:lnTo>
                    <a:pt x="225" y="421"/>
                  </a:lnTo>
                  <a:lnTo>
                    <a:pt x="309" y="413"/>
                  </a:lnTo>
                  <a:lnTo>
                    <a:pt x="415" y="277"/>
                  </a:lnTo>
                  <a:lnTo>
                    <a:pt x="397" y="267"/>
                  </a:lnTo>
                  <a:lnTo>
                    <a:pt x="384" y="254"/>
                  </a:lnTo>
                  <a:lnTo>
                    <a:pt x="380" y="238"/>
                  </a:lnTo>
                  <a:lnTo>
                    <a:pt x="357" y="217"/>
                  </a:lnTo>
                  <a:lnTo>
                    <a:pt x="342" y="202"/>
                  </a:lnTo>
                  <a:lnTo>
                    <a:pt x="328" y="189"/>
                  </a:lnTo>
                  <a:lnTo>
                    <a:pt x="307" y="177"/>
                  </a:lnTo>
                  <a:lnTo>
                    <a:pt x="296" y="169"/>
                  </a:lnTo>
                  <a:lnTo>
                    <a:pt x="411" y="118"/>
                  </a:lnTo>
                  <a:lnTo>
                    <a:pt x="370" y="73"/>
                  </a:lnTo>
                  <a:lnTo>
                    <a:pt x="559" y="0"/>
                  </a:lnTo>
                  <a:lnTo>
                    <a:pt x="545" y="286"/>
                  </a:lnTo>
                  <a:lnTo>
                    <a:pt x="568" y="346"/>
                  </a:lnTo>
                  <a:lnTo>
                    <a:pt x="438" y="457"/>
                  </a:lnTo>
                  <a:lnTo>
                    <a:pt x="432" y="691"/>
                  </a:lnTo>
                  <a:lnTo>
                    <a:pt x="457" y="735"/>
                  </a:lnTo>
                  <a:lnTo>
                    <a:pt x="449" y="745"/>
                  </a:lnTo>
                  <a:lnTo>
                    <a:pt x="417" y="780"/>
                  </a:lnTo>
                  <a:lnTo>
                    <a:pt x="386" y="816"/>
                  </a:lnTo>
                  <a:lnTo>
                    <a:pt x="361" y="831"/>
                  </a:lnTo>
                  <a:lnTo>
                    <a:pt x="332" y="866"/>
                  </a:lnTo>
                  <a:lnTo>
                    <a:pt x="280" y="895"/>
                  </a:lnTo>
                  <a:lnTo>
                    <a:pt x="253" y="908"/>
                  </a:lnTo>
                  <a:lnTo>
                    <a:pt x="236" y="910"/>
                  </a:lnTo>
                  <a:lnTo>
                    <a:pt x="219" y="904"/>
                  </a:lnTo>
                  <a:lnTo>
                    <a:pt x="202" y="908"/>
                  </a:lnTo>
                  <a:lnTo>
                    <a:pt x="182" y="914"/>
                  </a:lnTo>
                  <a:lnTo>
                    <a:pt x="169" y="908"/>
                  </a:lnTo>
                  <a:lnTo>
                    <a:pt x="148" y="899"/>
                  </a:lnTo>
                  <a:lnTo>
                    <a:pt x="127" y="877"/>
                  </a:lnTo>
                  <a:lnTo>
                    <a:pt x="81" y="814"/>
                  </a:lnTo>
                  <a:lnTo>
                    <a:pt x="44" y="753"/>
                  </a:lnTo>
                  <a:lnTo>
                    <a:pt x="27" y="732"/>
                  </a:lnTo>
                  <a:lnTo>
                    <a:pt x="21" y="714"/>
                  </a:lnTo>
                  <a:lnTo>
                    <a:pt x="0" y="695"/>
                  </a:lnTo>
                  <a:close/>
                </a:path>
              </a:pathLst>
            </a:custGeom>
            <a:solidFill>
              <a:srgbClr val="FFFF00"/>
            </a:solidFill>
            <a:ln w="9525">
              <a:solidFill>
                <a:srgbClr val="000000"/>
              </a:solidFill>
              <a:round/>
              <a:headEnd/>
              <a:tailEnd/>
            </a:ln>
          </p:spPr>
          <p:txBody>
            <a:bodyPr/>
            <a:lstStyle/>
            <a:p>
              <a:endParaRPr lang="es-ES_tradnl" sz="1400"/>
            </a:p>
          </p:txBody>
        </p:sp>
        <p:sp>
          <p:nvSpPr>
            <p:cNvPr id="1246" name="Freeform 363"/>
            <p:cNvSpPr>
              <a:spLocks/>
            </p:cNvSpPr>
            <p:nvPr/>
          </p:nvSpPr>
          <p:spPr bwMode="auto">
            <a:xfrm>
              <a:off x="390525" y="2963863"/>
              <a:ext cx="1392238" cy="877887"/>
            </a:xfrm>
            <a:custGeom>
              <a:avLst/>
              <a:gdLst>
                <a:gd name="T0" fmla="*/ 359 w 774"/>
                <a:gd name="T1" fmla="*/ 595 h 595"/>
                <a:gd name="T2" fmla="*/ 378 w 774"/>
                <a:gd name="T3" fmla="*/ 557 h 595"/>
                <a:gd name="T4" fmla="*/ 484 w 774"/>
                <a:gd name="T5" fmla="*/ 445 h 595"/>
                <a:gd name="T6" fmla="*/ 547 w 774"/>
                <a:gd name="T7" fmla="*/ 422 h 595"/>
                <a:gd name="T8" fmla="*/ 584 w 774"/>
                <a:gd name="T9" fmla="*/ 321 h 595"/>
                <a:gd name="T10" fmla="*/ 668 w 774"/>
                <a:gd name="T11" fmla="*/ 315 h 595"/>
                <a:gd name="T12" fmla="*/ 774 w 774"/>
                <a:gd name="T13" fmla="*/ 177 h 595"/>
                <a:gd name="T14" fmla="*/ 756 w 774"/>
                <a:gd name="T15" fmla="*/ 167 h 595"/>
                <a:gd name="T16" fmla="*/ 743 w 774"/>
                <a:gd name="T17" fmla="*/ 154 h 595"/>
                <a:gd name="T18" fmla="*/ 739 w 774"/>
                <a:gd name="T19" fmla="*/ 138 h 595"/>
                <a:gd name="T20" fmla="*/ 716 w 774"/>
                <a:gd name="T21" fmla="*/ 117 h 595"/>
                <a:gd name="T22" fmla="*/ 701 w 774"/>
                <a:gd name="T23" fmla="*/ 104 h 595"/>
                <a:gd name="T24" fmla="*/ 687 w 774"/>
                <a:gd name="T25" fmla="*/ 90 h 595"/>
                <a:gd name="T26" fmla="*/ 666 w 774"/>
                <a:gd name="T27" fmla="*/ 79 h 595"/>
                <a:gd name="T28" fmla="*/ 655 w 774"/>
                <a:gd name="T29" fmla="*/ 69 h 595"/>
                <a:gd name="T30" fmla="*/ 591 w 774"/>
                <a:gd name="T31" fmla="*/ 100 h 595"/>
                <a:gd name="T32" fmla="*/ 557 w 774"/>
                <a:gd name="T33" fmla="*/ 89 h 595"/>
                <a:gd name="T34" fmla="*/ 513 w 774"/>
                <a:gd name="T35" fmla="*/ 106 h 595"/>
                <a:gd name="T36" fmla="*/ 455 w 774"/>
                <a:gd name="T37" fmla="*/ 89 h 595"/>
                <a:gd name="T38" fmla="*/ 453 w 774"/>
                <a:gd name="T39" fmla="*/ 85 h 595"/>
                <a:gd name="T40" fmla="*/ 451 w 774"/>
                <a:gd name="T41" fmla="*/ 73 h 595"/>
                <a:gd name="T42" fmla="*/ 443 w 774"/>
                <a:gd name="T43" fmla="*/ 60 h 595"/>
                <a:gd name="T44" fmla="*/ 434 w 774"/>
                <a:gd name="T45" fmla="*/ 50 h 595"/>
                <a:gd name="T46" fmla="*/ 409 w 774"/>
                <a:gd name="T47" fmla="*/ 37 h 595"/>
                <a:gd name="T48" fmla="*/ 378 w 774"/>
                <a:gd name="T49" fmla="*/ 27 h 595"/>
                <a:gd name="T50" fmla="*/ 359 w 774"/>
                <a:gd name="T51" fmla="*/ 23 h 595"/>
                <a:gd name="T52" fmla="*/ 334 w 774"/>
                <a:gd name="T53" fmla="*/ 23 h 595"/>
                <a:gd name="T54" fmla="*/ 324 w 774"/>
                <a:gd name="T55" fmla="*/ 6 h 595"/>
                <a:gd name="T56" fmla="*/ 156 w 774"/>
                <a:gd name="T57" fmla="*/ 12 h 595"/>
                <a:gd name="T58" fmla="*/ 12 w 774"/>
                <a:gd name="T59" fmla="*/ 0 h 595"/>
                <a:gd name="T60" fmla="*/ 0 w 774"/>
                <a:gd name="T61" fmla="*/ 102 h 595"/>
                <a:gd name="T62" fmla="*/ 73 w 774"/>
                <a:gd name="T63" fmla="*/ 328 h 595"/>
                <a:gd name="T64" fmla="*/ 359 w 774"/>
                <a:gd name="T65" fmla="*/ 595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74" h="595">
                  <a:moveTo>
                    <a:pt x="359" y="595"/>
                  </a:moveTo>
                  <a:lnTo>
                    <a:pt x="378" y="557"/>
                  </a:lnTo>
                  <a:lnTo>
                    <a:pt x="484" y="445"/>
                  </a:lnTo>
                  <a:lnTo>
                    <a:pt x="547" y="422"/>
                  </a:lnTo>
                  <a:lnTo>
                    <a:pt x="584" y="321"/>
                  </a:lnTo>
                  <a:lnTo>
                    <a:pt x="668" y="315"/>
                  </a:lnTo>
                  <a:lnTo>
                    <a:pt x="774" y="177"/>
                  </a:lnTo>
                  <a:lnTo>
                    <a:pt x="756" y="167"/>
                  </a:lnTo>
                  <a:lnTo>
                    <a:pt x="743" y="154"/>
                  </a:lnTo>
                  <a:lnTo>
                    <a:pt x="739" y="138"/>
                  </a:lnTo>
                  <a:lnTo>
                    <a:pt x="716" y="117"/>
                  </a:lnTo>
                  <a:lnTo>
                    <a:pt x="701" y="104"/>
                  </a:lnTo>
                  <a:lnTo>
                    <a:pt x="687" y="90"/>
                  </a:lnTo>
                  <a:lnTo>
                    <a:pt x="666" y="79"/>
                  </a:lnTo>
                  <a:lnTo>
                    <a:pt x="655" y="69"/>
                  </a:lnTo>
                  <a:lnTo>
                    <a:pt x="591" y="100"/>
                  </a:lnTo>
                  <a:lnTo>
                    <a:pt x="557" y="89"/>
                  </a:lnTo>
                  <a:lnTo>
                    <a:pt x="513" y="106"/>
                  </a:lnTo>
                  <a:lnTo>
                    <a:pt x="455" y="89"/>
                  </a:lnTo>
                  <a:lnTo>
                    <a:pt x="453" y="85"/>
                  </a:lnTo>
                  <a:lnTo>
                    <a:pt x="451" y="73"/>
                  </a:lnTo>
                  <a:lnTo>
                    <a:pt x="443" y="60"/>
                  </a:lnTo>
                  <a:lnTo>
                    <a:pt x="434" y="50"/>
                  </a:lnTo>
                  <a:lnTo>
                    <a:pt x="409" y="37"/>
                  </a:lnTo>
                  <a:lnTo>
                    <a:pt x="378" y="27"/>
                  </a:lnTo>
                  <a:lnTo>
                    <a:pt x="359" y="23"/>
                  </a:lnTo>
                  <a:lnTo>
                    <a:pt x="334" y="23"/>
                  </a:lnTo>
                  <a:lnTo>
                    <a:pt x="324" y="6"/>
                  </a:lnTo>
                  <a:lnTo>
                    <a:pt x="156" y="12"/>
                  </a:lnTo>
                  <a:lnTo>
                    <a:pt x="12" y="0"/>
                  </a:lnTo>
                  <a:lnTo>
                    <a:pt x="0" y="102"/>
                  </a:lnTo>
                  <a:lnTo>
                    <a:pt x="73" y="328"/>
                  </a:lnTo>
                  <a:lnTo>
                    <a:pt x="359" y="595"/>
                  </a:lnTo>
                  <a:close/>
                </a:path>
              </a:pathLst>
            </a:custGeom>
            <a:solidFill>
              <a:srgbClr val="FFFF00"/>
            </a:solidFill>
            <a:ln w="9525">
              <a:solidFill>
                <a:schemeClr val="tx1"/>
              </a:solidFill>
              <a:round/>
              <a:headEnd/>
              <a:tailEnd/>
            </a:ln>
          </p:spPr>
          <p:txBody>
            <a:bodyPr/>
            <a:lstStyle/>
            <a:p>
              <a:endParaRPr lang="es-ES_tradnl" sz="1400"/>
            </a:p>
          </p:txBody>
        </p:sp>
        <p:sp>
          <p:nvSpPr>
            <p:cNvPr id="1247" name="Freeform 364"/>
            <p:cNvSpPr>
              <a:spLocks/>
            </p:cNvSpPr>
            <p:nvPr/>
          </p:nvSpPr>
          <p:spPr bwMode="auto">
            <a:xfrm>
              <a:off x="306388" y="1555750"/>
              <a:ext cx="1954212" cy="1566863"/>
            </a:xfrm>
            <a:custGeom>
              <a:avLst/>
              <a:gdLst>
                <a:gd name="T0" fmla="*/ 56 w 1081"/>
                <a:gd name="T1" fmla="*/ 955 h 1061"/>
                <a:gd name="T2" fmla="*/ 200 w 1081"/>
                <a:gd name="T3" fmla="*/ 965 h 1061"/>
                <a:gd name="T4" fmla="*/ 368 w 1081"/>
                <a:gd name="T5" fmla="*/ 961 h 1061"/>
                <a:gd name="T6" fmla="*/ 378 w 1081"/>
                <a:gd name="T7" fmla="*/ 976 h 1061"/>
                <a:gd name="T8" fmla="*/ 403 w 1081"/>
                <a:gd name="T9" fmla="*/ 976 h 1061"/>
                <a:gd name="T10" fmla="*/ 422 w 1081"/>
                <a:gd name="T11" fmla="*/ 982 h 1061"/>
                <a:gd name="T12" fmla="*/ 453 w 1081"/>
                <a:gd name="T13" fmla="*/ 992 h 1061"/>
                <a:gd name="T14" fmla="*/ 478 w 1081"/>
                <a:gd name="T15" fmla="*/ 1005 h 1061"/>
                <a:gd name="T16" fmla="*/ 487 w 1081"/>
                <a:gd name="T17" fmla="*/ 1015 h 1061"/>
                <a:gd name="T18" fmla="*/ 495 w 1081"/>
                <a:gd name="T19" fmla="*/ 1028 h 1061"/>
                <a:gd name="T20" fmla="*/ 497 w 1081"/>
                <a:gd name="T21" fmla="*/ 1040 h 1061"/>
                <a:gd name="T22" fmla="*/ 497 w 1081"/>
                <a:gd name="T23" fmla="*/ 1044 h 1061"/>
                <a:gd name="T24" fmla="*/ 557 w 1081"/>
                <a:gd name="T25" fmla="*/ 1061 h 1061"/>
                <a:gd name="T26" fmla="*/ 601 w 1081"/>
                <a:gd name="T27" fmla="*/ 1044 h 1061"/>
                <a:gd name="T28" fmla="*/ 635 w 1081"/>
                <a:gd name="T29" fmla="*/ 1055 h 1061"/>
                <a:gd name="T30" fmla="*/ 699 w 1081"/>
                <a:gd name="T31" fmla="*/ 1024 h 1061"/>
                <a:gd name="T32" fmla="*/ 814 w 1081"/>
                <a:gd name="T33" fmla="*/ 974 h 1061"/>
                <a:gd name="T34" fmla="*/ 773 w 1081"/>
                <a:gd name="T35" fmla="*/ 928 h 1061"/>
                <a:gd name="T36" fmla="*/ 962 w 1081"/>
                <a:gd name="T37" fmla="*/ 855 h 1061"/>
                <a:gd name="T38" fmla="*/ 1059 w 1081"/>
                <a:gd name="T39" fmla="*/ 815 h 1061"/>
                <a:gd name="T40" fmla="*/ 1059 w 1081"/>
                <a:gd name="T41" fmla="*/ 458 h 1061"/>
                <a:gd name="T42" fmla="*/ 1019 w 1081"/>
                <a:gd name="T43" fmla="*/ 385 h 1061"/>
                <a:gd name="T44" fmla="*/ 1034 w 1081"/>
                <a:gd name="T45" fmla="*/ 360 h 1061"/>
                <a:gd name="T46" fmla="*/ 1081 w 1081"/>
                <a:gd name="T47" fmla="*/ 285 h 1061"/>
                <a:gd name="T48" fmla="*/ 1046 w 1081"/>
                <a:gd name="T49" fmla="*/ 182 h 1061"/>
                <a:gd name="T50" fmla="*/ 1079 w 1081"/>
                <a:gd name="T51" fmla="*/ 57 h 1061"/>
                <a:gd name="T52" fmla="*/ 1029 w 1081"/>
                <a:gd name="T53" fmla="*/ 0 h 1061"/>
                <a:gd name="T54" fmla="*/ 937 w 1081"/>
                <a:gd name="T55" fmla="*/ 101 h 1061"/>
                <a:gd name="T56" fmla="*/ 818 w 1081"/>
                <a:gd name="T57" fmla="*/ 163 h 1061"/>
                <a:gd name="T58" fmla="*/ 747 w 1081"/>
                <a:gd name="T59" fmla="*/ 205 h 1061"/>
                <a:gd name="T60" fmla="*/ 695 w 1081"/>
                <a:gd name="T61" fmla="*/ 243 h 1061"/>
                <a:gd name="T62" fmla="*/ 670 w 1081"/>
                <a:gd name="T63" fmla="*/ 264 h 1061"/>
                <a:gd name="T64" fmla="*/ 658 w 1081"/>
                <a:gd name="T65" fmla="*/ 282 h 1061"/>
                <a:gd name="T66" fmla="*/ 645 w 1081"/>
                <a:gd name="T67" fmla="*/ 310 h 1061"/>
                <a:gd name="T68" fmla="*/ 635 w 1081"/>
                <a:gd name="T69" fmla="*/ 337 h 1061"/>
                <a:gd name="T70" fmla="*/ 624 w 1081"/>
                <a:gd name="T71" fmla="*/ 353 h 1061"/>
                <a:gd name="T72" fmla="*/ 591 w 1081"/>
                <a:gd name="T73" fmla="*/ 362 h 1061"/>
                <a:gd name="T74" fmla="*/ 551 w 1081"/>
                <a:gd name="T75" fmla="*/ 366 h 1061"/>
                <a:gd name="T76" fmla="*/ 535 w 1081"/>
                <a:gd name="T77" fmla="*/ 376 h 1061"/>
                <a:gd name="T78" fmla="*/ 516 w 1081"/>
                <a:gd name="T79" fmla="*/ 397 h 1061"/>
                <a:gd name="T80" fmla="*/ 482 w 1081"/>
                <a:gd name="T81" fmla="*/ 443 h 1061"/>
                <a:gd name="T82" fmla="*/ 445 w 1081"/>
                <a:gd name="T83" fmla="*/ 491 h 1061"/>
                <a:gd name="T84" fmla="*/ 405 w 1081"/>
                <a:gd name="T85" fmla="*/ 541 h 1061"/>
                <a:gd name="T86" fmla="*/ 361 w 1081"/>
                <a:gd name="T87" fmla="*/ 600 h 1061"/>
                <a:gd name="T88" fmla="*/ 332 w 1081"/>
                <a:gd name="T89" fmla="*/ 633 h 1061"/>
                <a:gd name="T90" fmla="*/ 296 w 1081"/>
                <a:gd name="T91" fmla="*/ 648 h 1061"/>
                <a:gd name="T92" fmla="*/ 238 w 1081"/>
                <a:gd name="T93" fmla="*/ 667 h 1061"/>
                <a:gd name="T94" fmla="*/ 184 w 1081"/>
                <a:gd name="T95" fmla="*/ 681 h 1061"/>
                <a:gd name="T96" fmla="*/ 163 w 1081"/>
                <a:gd name="T97" fmla="*/ 679 h 1061"/>
                <a:gd name="T98" fmla="*/ 142 w 1081"/>
                <a:gd name="T99" fmla="*/ 660 h 1061"/>
                <a:gd name="T100" fmla="*/ 138 w 1081"/>
                <a:gd name="T101" fmla="*/ 616 h 1061"/>
                <a:gd name="T102" fmla="*/ 83 w 1081"/>
                <a:gd name="T103" fmla="*/ 610 h 1061"/>
                <a:gd name="T104" fmla="*/ 44 w 1081"/>
                <a:gd name="T105" fmla="*/ 784 h 1061"/>
                <a:gd name="T106" fmla="*/ 29 w 1081"/>
                <a:gd name="T107" fmla="*/ 796 h 1061"/>
                <a:gd name="T108" fmla="*/ 0 w 1081"/>
                <a:gd name="T109" fmla="*/ 784 h 1061"/>
                <a:gd name="T110" fmla="*/ 2 w 1081"/>
                <a:gd name="T111" fmla="*/ 823 h 1061"/>
                <a:gd name="T112" fmla="*/ 52 w 1081"/>
                <a:gd name="T113" fmla="*/ 855 h 1061"/>
                <a:gd name="T114" fmla="*/ 56 w 1081"/>
                <a:gd name="T115" fmla="*/ 955 h 10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81" h="1061">
                  <a:moveTo>
                    <a:pt x="56" y="955"/>
                  </a:moveTo>
                  <a:lnTo>
                    <a:pt x="200" y="965"/>
                  </a:lnTo>
                  <a:lnTo>
                    <a:pt x="368" y="961"/>
                  </a:lnTo>
                  <a:lnTo>
                    <a:pt x="378" y="976"/>
                  </a:lnTo>
                  <a:lnTo>
                    <a:pt x="403" y="976"/>
                  </a:lnTo>
                  <a:lnTo>
                    <a:pt x="422" y="982"/>
                  </a:lnTo>
                  <a:lnTo>
                    <a:pt x="453" y="992"/>
                  </a:lnTo>
                  <a:lnTo>
                    <a:pt x="478" y="1005"/>
                  </a:lnTo>
                  <a:lnTo>
                    <a:pt x="487" y="1015"/>
                  </a:lnTo>
                  <a:lnTo>
                    <a:pt x="495" y="1028"/>
                  </a:lnTo>
                  <a:lnTo>
                    <a:pt x="497" y="1040"/>
                  </a:lnTo>
                  <a:lnTo>
                    <a:pt x="497" y="1044"/>
                  </a:lnTo>
                  <a:lnTo>
                    <a:pt x="557" y="1061"/>
                  </a:lnTo>
                  <a:lnTo>
                    <a:pt x="601" y="1044"/>
                  </a:lnTo>
                  <a:lnTo>
                    <a:pt x="635" y="1055"/>
                  </a:lnTo>
                  <a:lnTo>
                    <a:pt x="699" y="1024"/>
                  </a:lnTo>
                  <a:lnTo>
                    <a:pt x="814" y="974"/>
                  </a:lnTo>
                  <a:lnTo>
                    <a:pt x="773" y="928"/>
                  </a:lnTo>
                  <a:lnTo>
                    <a:pt x="962" y="855"/>
                  </a:lnTo>
                  <a:lnTo>
                    <a:pt x="1059" y="815"/>
                  </a:lnTo>
                  <a:lnTo>
                    <a:pt x="1059" y="458"/>
                  </a:lnTo>
                  <a:lnTo>
                    <a:pt x="1019" y="385"/>
                  </a:lnTo>
                  <a:lnTo>
                    <a:pt x="1034" y="360"/>
                  </a:lnTo>
                  <a:lnTo>
                    <a:pt x="1081" y="285"/>
                  </a:lnTo>
                  <a:lnTo>
                    <a:pt x="1046" y="182"/>
                  </a:lnTo>
                  <a:lnTo>
                    <a:pt x="1079" y="57"/>
                  </a:lnTo>
                  <a:lnTo>
                    <a:pt x="1029" y="0"/>
                  </a:lnTo>
                  <a:lnTo>
                    <a:pt x="937" y="101"/>
                  </a:lnTo>
                  <a:lnTo>
                    <a:pt x="818" y="163"/>
                  </a:lnTo>
                  <a:lnTo>
                    <a:pt x="747" y="205"/>
                  </a:lnTo>
                  <a:lnTo>
                    <a:pt x="695" y="243"/>
                  </a:lnTo>
                  <a:lnTo>
                    <a:pt x="670" y="264"/>
                  </a:lnTo>
                  <a:lnTo>
                    <a:pt x="658" y="282"/>
                  </a:lnTo>
                  <a:lnTo>
                    <a:pt x="645" y="310"/>
                  </a:lnTo>
                  <a:lnTo>
                    <a:pt x="635" y="337"/>
                  </a:lnTo>
                  <a:lnTo>
                    <a:pt x="624" y="353"/>
                  </a:lnTo>
                  <a:lnTo>
                    <a:pt x="591" y="362"/>
                  </a:lnTo>
                  <a:lnTo>
                    <a:pt x="551" y="366"/>
                  </a:lnTo>
                  <a:lnTo>
                    <a:pt x="535" y="376"/>
                  </a:lnTo>
                  <a:lnTo>
                    <a:pt x="516" y="397"/>
                  </a:lnTo>
                  <a:lnTo>
                    <a:pt x="482" y="443"/>
                  </a:lnTo>
                  <a:lnTo>
                    <a:pt x="445" y="491"/>
                  </a:lnTo>
                  <a:lnTo>
                    <a:pt x="405" y="541"/>
                  </a:lnTo>
                  <a:lnTo>
                    <a:pt x="361" y="600"/>
                  </a:lnTo>
                  <a:lnTo>
                    <a:pt x="332" y="633"/>
                  </a:lnTo>
                  <a:lnTo>
                    <a:pt x="296" y="648"/>
                  </a:lnTo>
                  <a:lnTo>
                    <a:pt x="238" y="667"/>
                  </a:lnTo>
                  <a:lnTo>
                    <a:pt x="184" y="681"/>
                  </a:lnTo>
                  <a:lnTo>
                    <a:pt x="163" y="679"/>
                  </a:lnTo>
                  <a:lnTo>
                    <a:pt x="142" y="660"/>
                  </a:lnTo>
                  <a:lnTo>
                    <a:pt x="138" y="616"/>
                  </a:lnTo>
                  <a:lnTo>
                    <a:pt x="83" y="610"/>
                  </a:lnTo>
                  <a:lnTo>
                    <a:pt x="44" y="784"/>
                  </a:lnTo>
                  <a:lnTo>
                    <a:pt x="29" y="796"/>
                  </a:lnTo>
                  <a:lnTo>
                    <a:pt x="0" y="784"/>
                  </a:lnTo>
                  <a:lnTo>
                    <a:pt x="2" y="823"/>
                  </a:lnTo>
                  <a:lnTo>
                    <a:pt x="52" y="855"/>
                  </a:lnTo>
                  <a:lnTo>
                    <a:pt x="56" y="955"/>
                  </a:lnTo>
                  <a:close/>
                </a:path>
              </a:pathLst>
            </a:custGeom>
            <a:solidFill>
              <a:srgbClr val="FFFF00"/>
            </a:solidFill>
            <a:ln w="9525">
              <a:solidFill>
                <a:srgbClr val="000000"/>
              </a:solidFill>
              <a:round/>
              <a:headEnd/>
              <a:tailEnd/>
            </a:ln>
          </p:spPr>
          <p:txBody>
            <a:bodyPr/>
            <a:lstStyle/>
            <a:p>
              <a:endParaRPr lang="es-ES_tradnl" sz="1400"/>
            </a:p>
          </p:txBody>
        </p:sp>
        <p:sp>
          <p:nvSpPr>
            <p:cNvPr id="1248" name="Text Box 365"/>
            <p:cNvSpPr txBox="1">
              <a:spLocks noChangeArrowheads="1"/>
            </p:cNvSpPr>
            <p:nvPr/>
          </p:nvSpPr>
          <p:spPr bwMode="auto">
            <a:xfrm>
              <a:off x="2717800" y="1119188"/>
              <a:ext cx="820738"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dirty="0">
                  <a:solidFill>
                    <a:srgbClr val="000000"/>
                  </a:solidFill>
                  <a:latin typeface="Tahoma" charset="0"/>
                </a:rPr>
                <a:t>Vanegas</a:t>
              </a:r>
              <a:endParaRPr lang="es-MX" altLang="x-none" sz="1400" dirty="0"/>
            </a:p>
          </p:txBody>
        </p:sp>
        <p:sp>
          <p:nvSpPr>
            <p:cNvPr id="1249" name="Text Box 366"/>
            <p:cNvSpPr txBox="1">
              <a:spLocks noChangeArrowheads="1"/>
            </p:cNvSpPr>
            <p:nvPr/>
          </p:nvSpPr>
          <p:spPr bwMode="auto">
            <a:xfrm>
              <a:off x="2274887" y="1871662"/>
              <a:ext cx="933450"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s-MX" altLang="x-none" sz="400" dirty="0">
                  <a:solidFill>
                    <a:srgbClr val="000000"/>
                  </a:solidFill>
                  <a:latin typeface="Tahoma" charset="0"/>
                </a:rPr>
                <a:t>Catorce</a:t>
              </a:r>
              <a:endParaRPr lang="es-MX" altLang="x-none" sz="1400" dirty="0"/>
            </a:p>
          </p:txBody>
        </p:sp>
        <p:sp>
          <p:nvSpPr>
            <p:cNvPr id="1250" name="Text Box 367"/>
            <p:cNvSpPr txBox="1">
              <a:spLocks noChangeArrowheads="1"/>
            </p:cNvSpPr>
            <p:nvPr/>
          </p:nvSpPr>
          <p:spPr bwMode="auto">
            <a:xfrm>
              <a:off x="3330574" y="1398589"/>
              <a:ext cx="839788"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dirty="0" err="1">
                  <a:solidFill>
                    <a:srgbClr val="000000"/>
                  </a:solidFill>
                  <a:latin typeface="Tahoma" charset="0"/>
                </a:rPr>
                <a:t>Cedral</a:t>
              </a:r>
              <a:endParaRPr lang="es-MX" altLang="x-none" sz="1400" dirty="0"/>
            </a:p>
          </p:txBody>
        </p:sp>
        <p:sp>
          <p:nvSpPr>
            <p:cNvPr id="1251" name="Text Box 369"/>
            <p:cNvSpPr txBox="1">
              <a:spLocks noChangeArrowheads="1"/>
            </p:cNvSpPr>
            <p:nvPr/>
          </p:nvSpPr>
          <p:spPr bwMode="auto">
            <a:xfrm>
              <a:off x="1031875" y="2522538"/>
              <a:ext cx="935039"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s-MX" altLang="x-none" sz="400">
                  <a:solidFill>
                    <a:srgbClr val="000000"/>
                  </a:solidFill>
                  <a:latin typeface="Tahoma" charset="0"/>
                </a:rPr>
                <a:t>Santo Domingo</a:t>
              </a:r>
              <a:endParaRPr lang="es-MX" altLang="x-none" sz="1400"/>
            </a:p>
          </p:txBody>
        </p:sp>
        <p:sp>
          <p:nvSpPr>
            <p:cNvPr id="1252" name="Text Box 370"/>
            <p:cNvSpPr txBox="1">
              <a:spLocks noChangeArrowheads="1"/>
            </p:cNvSpPr>
            <p:nvPr/>
          </p:nvSpPr>
          <p:spPr bwMode="auto">
            <a:xfrm>
              <a:off x="692150" y="3244850"/>
              <a:ext cx="1150938"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FFFF66"/>
                  </a:solidFill>
                  <a:miter lim="800000"/>
                  <a:headEnd/>
                  <a:tailEnd/>
                </a14:hiddenLine>
              </a:ext>
            </a:extLst>
          </p:spPr>
          <p:txBody>
            <a:bodyPr>
              <a:spAutoFit/>
            </a:bodyPr>
            <a:lstStyle/>
            <a:p>
              <a:r>
                <a:rPr lang="es-MX" altLang="x-none" sz="400">
                  <a:latin typeface="Tahoma" charset="0"/>
                </a:rPr>
                <a:t>Villa de Ramos</a:t>
              </a:r>
              <a:endParaRPr lang="es-MX" altLang="x-none" sz="1400"/>
            </a:p>
          </p:txBody>
        </p:sp>
        <p:sp>
          <p:nvSpPr>
            <p:cNvPr id="1253" name="Text Box 371"/>
            <p:cNvSpPr txBox="1">
              <a:spLocks noChangeArrowheads="1"/>
            </p:cNvSpPr>
            <p:nvPr/>
          </p:nvSpPr>
          <p:spPr bwMode="auto">
            <a:xfrm>
              <a:off x="2417762" y="2590800"/>
              <a:ext cx="930274"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latin typeface="Tahoma" charset="0"/>
                </a:rPr>
                <a:t>Charcas</a:t>
              </a:r>
              <a:endParaRPr lang="es-MX" altLang="x-none" sz="1400"/>
            </a:p>
          </p:txBody>
        </p:sp>
        <p:sp>
          <p:nvSpPr>
            <p:cNvPr id="1254" name="Text Box 372"/>
            <p:cNvSpPr txBox="1">
              <a:spLocks noChangeArrowheads="1"/>
            </p:cNvSpPr>
            <p:nvPr/>
          </p:nvSpPr>
          <p:spPr bwMode="auto">
            <a:xfrm>
              <a:off x="3194051" y="2670176"/>
              <a:ext cx="935039" cy="37074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solidFill>
                    <a:srgbClr val="000000"/>
                  </a:solidFill>
                  <a:latin typeface="Tahoma" charset="0"/>
                </a:rPr>
                <a:t>Villa de</a:t>
              </a:r>
            </a:p>
            <a:p>
              <a:r>
                <a:rPr lang="es-MX" altLang="x-none" sz="400">
                  <a:solidFill>
                    <a:srgbClr val="000000"/>
                  </a:solidFill>
                  <a:latin typeface="Tahoma" charset="0"/>
                </a:rPr>
                <a:t>  Guadalupe</a:t>
              </a:r>
              <a:endParaRPr lang="es-MX" altLang="x-none" sz="1400"/>
            </a:p>
          </p:txBody>
        </p:sp>
        <p:sp>
          <p:nvSpPr>
            <p:cNvPr id="1255" name="Text Box 373"/>
            <p:cNvSpPr txBox="1">
              <a:spLocks noChangeArrowheads="1"/>
            </p:cNvSpPr>
            <p:nvPr/>
          </p:nvSpPr>
          <p:spPr bwMode="auto">
            <a:xfrm>
              <a:off x="3532187" y="2012950"/>
              <a:ext cx="612776" cy="37074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latin typeface="Tahoma" charset="0"/>
                </a:rPr>
                <a:t>Matehuala</a:t>
              </a:r>
              <a:endParaRPr lang="es-MX" altLang="x-none" sz="1400"/>
            </a:p>
          </p:txBody>
        </p:sp>
        <p:sp>
          <p:nvSpPr>
            <p:cNvPr id="1256" name="Text Box 374"/>
            <p:cNvSpPr txBox="1">
              <a:spLocks noChangeArrowheads="1"/>
            </p:cNvSpPr>
            <p:nvPr/>
          </p:nvSpPr>
          <p:spPr bwMode="auto">
            <a:xfrm rot="18208409">
              <a:off x="1223169" y="3256898"/>
              <a:ext cx="1057274" cy="24895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latin typeface="Tahoma" charset="0"/>
                </a:rPr>
                <a:t>Salinas de Hidalgo</a:t>
              </a:r>
              <a:endParaRPr lang="es-MX" altLang="x-none" sz="1400"/>
            </a:p>
          </p:txBody>
        </p:sp>
        <p:sp>
          <p:nvSpPr>
            <p:cNvPr id="1257" name="Text Box 375"/>
            <p:cNvSpPr txBox="1">
              <a:spLocks noChangeArrowheads="1"/>
            </p:cNvSpPr>
            <p:nvPr/>
          </p:nvSpPr>
          <p:spPr bwMode="auto">
            <a:xfrm>
              <a:off x="2352674" y="3219450"/>
              <a:ext cx="930274"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solidFill>
                    <a:srgbClr val="000000"/>
                  </a:solidFill>
                  <a:latin typeface="Tahoma" charset="0"/>
                </a:rPr>
                <a:t>Venado</a:t>
              </a:r>
              <a:endParaRPr lang="es-MX" altLang="x-none" sz="1400"/>
            </a:p>
          </p:txBody>
        </p:sp>
        <p:sp>
          <p:nvSpPr>
            <p:cNvPr id="1258" name="Text Box 376"/>
            <p:cNvSpPr txBox="1">
              <a:spLocks noChangeArrowheads="1"/>
            </p:cNvSpPr>
            <p:nvPr/>
          </p:nvSpPr>
          <p:spPr bwMode="auto">
            <a:xfrm>
              <a:off x="4111626" y="3317875"/>
              <a:ext cx="771524"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s-MX" altLang="x-none" sz="400">
                  <a:solidFill>
                    <a:srgbClr val="000000"/>
                  </a:solidFill>
                  <a:latin typeface="Tahoma" charset="0"/>
                </a:rPr>
                <a:t>Guadalcázar</a:t>
              </a:r>
              <a:endParaRPr lang="es-MX" altLang="x-none" sz="1400"/>
            </a:p>
          </p:txBody>
        </p:sp>
        <p:sp>
          <p:nvSpPr>
            <p:cNvPr id="1259" name="Text Box 377"/>
            <p:cNvSpPr txBox="1">
              <a:spLocks noChangeArrowheads="1"/>
            </p:cNvSpPr>
            <p:nvPr/>
          </p:nvSpPr>
          <p:spPr bwMode="auto">
            <a:xfrm>
              <a:off x="3410347" y="3878887"/>
              <a:ext cx="615155" cy="37074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s-MX" altLang="x-none" sz="400" dirty="0">
                  <a:solidFill>
                    <a:srgbClr val="000000"/>
                  </a:solidFill>
                  <a:latin typeface="Tahoma" charset="0"/>
                </a:rPr>
                <a:t>     Villa  Hidalgo</a:t>
              </a:r>
              <a:endParaRPr lang="es-MX" altLang="x-none" sz="1400" dirty="0"/>
            </a:p>
          </p:txBody>
        </p:sp>
        <p:sp>
          <p:nvSpPr>
            <p:cNvPr id="1260" name="Text Box 378"/>
            <p:cNvSpPr txBox="1">
              <a:spLocks noChangeArrowheads="1"/>
            </p:cNvSpPr>
            <p:nvPr/>
          </p:nvSpPr>
          <p:spPr bwMode="auto">
            <a:xfrm>
              <a:off x="2289175" y="3581401"/>
              <a:ext cx="1023938"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solidFill>
                    <a:srgbClr val="000000"/>
                  </a:solidFill>
                  <a:latin typeface="Tahoma" charset="0"/>
                </a:rPr>
                <a:t>Moctezuma</a:t>
              </a:r>
              <a:endParaRPr lang="es-MX" altLang="x-none" sz="1400"/>
            </a:p>
          </p:txBody>
        </p:sp>
        <p:sp>
          <p:nvSpPr>
            <p:cNvPr id="1261" name="Text Box 379"/>
            <p:cNvSpPr txBox="1">
              <a:spLocks noChangeArrowheads="1"/>
            </p:cNvSpPr>
            <p:nvPr/>
          </p:nvSpPr>
          <p:spPr bwMode="auto">
            <a:xfrm>
              <a:off x="3115222" y="3665030"/>
              <a:ext cx="528639" cy="47667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s-MX" altLang="x-none" sz="400" dirty="0">
                  <a:solidFill>
                    <a:srgbClr val="000000"/>
                  </a:solidFill>
                  <a:latin typeface="Tahoma" charset="0"/>
                </a:rPr>
                <a:t>Villa de </a:t>
              </a:r>
            </a:p>
            <a:p>
              <a:pPr algn="ctr"/>
              <a:r>
                <a:rPr lang="es-MX" altLang="x-none" sz="400" dirty="0">
                  <a:solidFill>
                    <a:srgbClr val="000000"/>
                  </a:solidFill>
                  <a:latin typeface="Tahoma" charset="0"/>
                </a:rPr>
                <a:t>Arista</a:t>
              </a:r>
              <a:endParaRPr lang="es-MX" altLang="x-none" sz="1400" dirty="0"/>
            </a:p>
          </p:txBody>
        </p:sp>
        <p:sp>
          <p:nvSpPr>
            <p:cNvPr id="1262" name="Text Box 380"/>
            <p:cNvSpPr txBox="1">
              <a:spLocks noChangeArrowheads="1"/>
            </p:cNvSpPr>
            <p:nvPr/>
          </p:nvSpPr>
          <p:spPr bwMode="auto">
            <a:xfrm rot="3026335">
              <a:off x="2144712" y="3983179"/>
              <a:ext cx="754063" cy="24895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dirty="0" err="1">
                  <a:solidFill>
                    <a:srgbClr val="000000"/>
                  </a:solidFill>
                  <a:latin typeface="Tahoma" charset="0"/>
                </a:rPr>
                <a:t>Ahualulco</a:t>
              </a:r>
              <a:endParaRPr lang="es-MX" altLang="x-none" sz="1400" dirty="0"/>
            </a:p>
          </p:txBody>
        </p:sp>
        <p:sp>
          <p:nvSpPr>
            <p:cNvPr id="1263" name="Text Box 381"/>
            <p:cNvSpPr txBox="1">
              <a:spLocks noChangeArrowheads="1"/>
            </p:cNvSpPr>
            <p:nvPr/>
          </p:nvSpPr>
          <p:spPr bwMode="auto">
            <a:xfrm>
              <a:off x="7970839" y="4502150"/>
              <a:ext cx="528637"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solidFill>
                    <a:srgbClr val="000000"/>
                  </a:solidFill>
                  <a:latin typeface="Tahoma" charset="0"/>
                </a:rPr>
                <a:t>Ébano</a:t>
              </a:r>
              <a:endParaRPr lang="es-MX" altLang="x-none" sz="1400"/>
            </a:p>
          </p:txBody>
        </p:sp>
        <p:sp>
          <p:nvSpPr>
            <p:cNvPr id="1264" name="Text Box 382"/>
            <p:cNvSpPr txBox="1">
              <a:spLocks noChangeArrowheads="1"/>
            </p:cNvSpPr>
            <p:nvPr/>
          </p:nvSpPr>
          <p:spPr bwMode="auto">
            <a:xfrm>
              <a:off x="7434263" y="4667249"/>
              <a:ext cx="536575" cy="37074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solidFill>
                    <a:srgbClr val="000000"/>
                  </a:solidFill>
                  <a:latin typeface="Tahoma" charset="0"/>
                </a:rPr>
                <a:t>Tamuín</a:t>
              </a:r>
              <a:endParaRPr lang="es-MX" altLang="x-none" sz="1400"/>
            </a:p>
          </p:txBody>
        </p:sp>
        <p:sp>
          <p:nvSpPr>
            <p:cNvPr id="1265" name="Text Box 383"/>
            <p:cNvSpPr txBox="1">
              <a:spLocks noChangeArrowheads="1"/>
            </p:cNvSpPr>
            <p:nvPr/>
          </p:nvSpPr>
          <p:spPr bwMode="auto">
            <a:xfrm>
              <a:off x="6611938" y="4589462"/>
              <a:ext cx="822325"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latin typeface="Tahoma" charset="0"/>
                </a:rPr>
                <a:t>Ciudad Valles</a:t>
              </a:r>
              <a:endParaRPr lang="es-MX" altLang="x-none" sz="1400"/>
            </a:p>
          </p:txBody>
        </p:sp>
        <p:sp>
          <p:nvSpPr>
            <p:cNvPr id="1266" name="Text Box 384"/>
            <p:cNvSpPr txBox="1">
              <a:spLocks noChangeArrowheads="1"/>
            </p:cNvSpPr>
            <p:nvPr/>
          </p:nvSpPr>
          <p:spPr bwMode="auto">
            <a:xfrm>
              <a:off x="7319963" y="6235700"/>
              <a:ext cx="622299" cy="31778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300">
                  <a:latin typeface="Tahoma" charset="0"/>
                </a:rPr>
                <a:t>Tamazunchale</a:t>
              </a:r>
              <a:endParaRPr lang="es-MX" altLang="x-none" sz="1400"/>
            </a:p>
          </p:txBody>
        </p:sp>
        <p:sp>
          <p:nvSpPr>
            <p:cNvPr id="1267" name="Text Box 385"/>
            <p:cNvSpPr txBox="1">
              <a:spLocks noChangeArrowheads="1"/>
            </p:cNvSpPr>
            <p:nvPr/>
          </p:nvSpPr>
          <p:spPr bwMode="auto">
            <a:xfrm>
              <a:off x="7012214" y="5927283"/>
              <a:ext cx="820737"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latin typeface="Tahoma" charset="0"/>
                </a:rPr>
                <a:t>Xilitla</a:t>
              </a:r>
              <a:endParaRPr lang="es-MX" altLang="x-none" sz="1400"/>
            </a:p>
          </p:txBody>
        </p:sp>
        <p:sp>
          <p:nvSpPr>
            <p:cNvPr id="1268" name="Text Box 386"/>
            <p:cNvSpPr txBox="1">
              <a:spLocks noChangeArrowheads="1"/>
            </p:cNvSpPr>
            <p:nvPr/>
          </p:nvSpPr>
          <p:spPr bwMode="auto">
            <a:xfrm rot="19544594">
              <a:off x="6057900" y="5466129"/>
              <a:ext cx="614363" cy="37074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solidFill>
                    <a:srgbClr val="000000"/>
                  </a:solidFill>
                  <a:latin typeface="Tahoma" charset="0"/>
                </a:rPr>
                <a:t>Santa</a:t>
              </a:r>
            </a:p>
            <a:p>
              <a:r>
                <a:rPr lang="es-MX" altLang="x-none" sz="400">
                  <a:solidFill>
                    <a:srgbClr val="000000"/>
                  </a:solidFill>
                  <a:latin typeface="Tahoma" charset="0"/>
                </a:rPr>
                <a:t>Catarina</a:t>
              </a:r>
              <a:endParaRPr lang="es-MX" altLang="x-none" sz="1400"/>
            </a:p>
          </p:txBody>
        </p:sp>
        <p:sp>
          <p:nvSpPr>
            <p:cNvPr id="1269" name="Text Box 387"/>
            <p:cNvSpPr txBox="1">
              <a:spLocks noChangeArrowheads="1"/>
            </p:cNvSpPr>
            <p:nvPr/>
          </p:nvSpPr>
          <p:spPr bwMode="auto">
            <a:xfrm rot="2695925">
              <a:off x="5610224" y="5651648"/>
              <a:ext cx="660400"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solidFill>
                    <a:srgbClr val="000000"/>
                  </a:solidFill>
                  <a:latin typeface="Tahoma" charset="0"/>
                </a:rPr>
                <a:t>Lagunillas</a:t>
              </a:r>
              <a:endParaRPr lang="es-MX" altLang="x-none" sz="1400"/>
            </a:p>
          </p:txBody>
        </p:sp>
        <p:sp>
          <p:nvSpPr>
            <p:cNvPr id="1270" name="Text Box 388"/>
            <p:cNvSpPr txBox="1">
              <a:spLocks noChangeArrowheads="1"/>
            </p:cNvSpPr>
            <p:nvPr/>
          </p:nvSpPr>
          <p:spPr bwMode="auto">
            <a:xfrm rot="3049932">
              <a:off x="6047582" y="3965716"/>
              <a:ext cx="747713" cy="24895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solidFill>
                    <a:srgbClr val="000000"/>
                  </a:solidFill>
                  <a:latin typeface="Tahoma" charset="0"/>
                </a:rPr>
                <a:t>El Naranjo</a:t>
              </a:r>
              <a:endParaRPr lang="es-MX" altLang="x-none" sz="1400"/>
            </a:p>
          </p:txBody>
        </p:sp>
        <p:sp>
          <p:nvSpPr>
            <p:cNvPr id="1271" name="Text Box 389"/>
            <p:cNvSpPr txBox="1">
              <a:spLocks noChangeArrowheads="1"/>
            </p:cNvSpPr>
            <p:nvPr/>
          </p:nvSpPr>
          <p:spPr bwMode="auto">
            <a:xfrm rot="18831450">
              <a:off x="5045869" y="5437758"/>
              <a:ext cx="617538" cy="448121"/>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solidFill>
                    <a:srgbClr val="000000"/>
                  </a:solidFill>
                  <a:latin typeface="Tahoma" charset="0"/>
                </a:rPr>
                <a:t>San </a:t>
              </a:r>
            </a:p>
            <a:p>
              <a:r>
                <a:rPr lang="es-MX" altLang="x-none" sz="400">
                  <a:solidFill>
                    <a:srgbClr val="000000"/>
                  </a:solidFill>
                  <a:latin typeface="Tahoma" charset="0"/>
                </a:rPr>
                <a:t>Ciro de Acosta</a:t>
              </a:r>
              <a:endParaRPr lang="es-MX" altLang="x-none" sz="1400"/>
            </a:p>
          </p:txBody>
        </p:sp>
        <p:sp>
          <p:nvSpPr>
            <p:cNvPr id="1272" name="Text Box 390"/>
            <p:cNvSpPr txBox="1">
              <a:spLocks noChangeArrowheads="1"/>
            </p:cNvSpPr>
            <p:nvPr/>
          </p:nvSpPr>
          <p:spPr bwMode="auto">
            <a:xfrm>
              <a:off x="5302249" y="4052888"/>
              <a:ext cx="819150" cy="37074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solidFill>
                    <a:srgbClr val="000000"/>
                  </a:solidFill>
                  <a:latin typeface="Tahoma" charset="0"/>
                </a:rPr>
                <a:t>Ciudad del Maíz</a:t>
              </a:r>
              <a:endParaRPr lang="es-MX" altLang="x-none" sz="1400"/>
            </a:p>
          </p:txBody>
        </p:sp>
        <p:sp>
          <p:nvSpPr>
            <p:cNvPr id="1273" name="Text Box 391"/>
            <p:cNvSpPr txBox="1">
              <a:spLocks noChangeArrowheads="1"/>
            </p:cNvSpPr>
            <p:nvPr/>
          </p:nvSpPr>
          <p:spPr bwMode="auto">
            <a:xfrm>
              <a:off x="4922839" y="5156200"/>
              <a:ext cx="822325"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latin typeface="Tahoma" charset="0"/>
                </a:rPr>
                <a:t>Rioverde</a:t>
              </a:r>
              <a:endParaRPr lang="es-MX" altLang="x-none" sz="1400"/>
            </a:p>
          </p:txBody>
        </p:sp>
        <p:sp>
          <p:nvSpPr>
            <p:cNvPr id="1274" name="Text Box 392"/>
            <p:cNvSpPr txBox="1">
              <a:spLocks noChangeArrowheads="1"/>
            </p:cNvSpPr>
            <p:nvPr/>
          </p:nvSpPr>
          <p:spPr bwMode="auto">
            <a:xfrm>
              <a:off x="4270376" y="4329113"/>
              <a:ext cx="665162" cy="37074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s-MX" altLang="x-none" sz="400">
                  <a:solidFill>
                    <a:srgbClr val="000000"/>
                  </a:solidFill>
                  <a:latin typeface="Tahoma" charset="0"/>
                </a:rPr>
                <a:t>Villa Juárez</a:t>
              </a:r>
              <a:endParaRPr lang="es-MX" altLang="x-none" sz="1400"/>
            </a:p>
          </p:txBody>
        </p:sp>
        <p:sp>
          <p:nvSpPr>
            <p:cNvPr id="1275" name="Text Box 393"/>
            <p:cNvSpPr txBox="1">
              <a:spLocks noChangeArrowheads="1"/>
            </p:cNvSpPr>
            <p:nvPr/>
          </p:nvSpPr>
          <p:spPr bwMode="auto">
            <a:xfrm rot="19534262">
              <a:off x="2117726" y="4246928"/>
              <a:ext cx="1008063" cy="37074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CC0000"/>
                  </a:solidFill>
                  <a:miter lim="800000"/>
                  <a:headEnd/>
                  <a:tailEnd/>
                </a14:hiddenLine>
              </a:ext>
            </a:extLst>
          </p:spPr>
          <p:txBody>
            <a:bodyPr>
              <a:spAutoFit/>
            </a:bodyPr>
            <a:lstStyle/>
            <a:p>
              <a:pPr algn="ctr"/>
              <a:r>
                <a:rPr lang="es-MX" altLang="x-none" sz="400" dirty="0" err="1">
                  <a:latin typeface="Tahoma" charset="0"/>
                </a:rPr>
                <a:t>Mexquitic</a:t>
              </a:r>
              <a:r>
                <a:rPr lang="es-MX" altLang="x-none" sz="400" dirty="0">
                  <a:latin typeface="Tahoma" charset="0"/>
                </a:rPr>
                <a:t> de Carmona</a:t>
              </a:r>
              <a:endParaRPr lang="es-MX" altLang="x-none" sz="1400" dirty="0"/>
            </a:p>
          </p:txBody>
        </p:sp>
        <p:sp>
          <p:nvSpPr>
            <p:cNvPr id="1276" name="Text Box 394"/>
            <p:cNvSpPr txBox="1">
              <a:spLocks noChangeArrowheads="1"/>
            </p:cNvSpPr>
            <p:nvPr/>
          </p:nvSpPr>
          <p:spPr bwMode="auto">
            <a:xfrm>
              <a:off x="2657475" y="5127625"/>
              <a:ext cx="822325"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latin typeface="Tahoma" charset="0"/>
                </a:rPr>
                <a:t>Villa de Reyes</a:t>
              </a:r>
              <a:endParaRPr lang="es-MX" altLang="x-none" sz="1400"/>
            </a:p>
          </p:txBody>
        </p:sp>
        <p:sp>
          <p:nvSpPr>
            <p:cNvPr id="1277" name="Text Box 395"/>
            <p:cNvSpPr txBox="1">
              <a:spLocks noChangeArrowheads="1"/>
            </p:cNvSpPr>
            <p:nvPr/>
          </p:nvSpPr>
          <p:spPr bwMode="auto">
            <a:xfrm rot="18534207">
              <a:off x="3608387" y="5293661"/>
              <a:ext cx="1127125" cy="24895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solidFill>
                    <a:srgbClr val="000000"/>
                  </a:solidFill>
                  <a:latin typeface="Tahoma" charset="0"/>
                </a:rPr>
                <a:t>Tierra Nueva</a:t>
              </a:r>
              <a:endParaRPr lang="es-MX" altLang="x-none" sz="1400"/>
            </a:p>
          </p:txBody>
        </p:sp>
        <p:sp>
          <p:nvSpPr>
            <p:cNvPr id="1278" name="Text Box 396"/>
            <p:cNvSpPr txBox="1">
              <a:spLocks noChangeArrowheads="1"/>
            </p:cNvSpPr>
            <p:nvPr/>
          </p:nvSpPr>
          <p:spPr bwMode="auto">
            <a:xfrm rot="20986328">
              <a:off x="3433762" y="5143866"/>
              <a:ext cx="984250" cy="37074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solidFill>
                    <a:srgbClr val="000000"/>
                  </a:solidFill>
                  <a:latin typeface="Tahoma" charset="0"/>
                </a:rPr>
                <a:t>Santa María del  Río</a:t>
              </a:r>
              <a:endParaRPr lang="es-MX" altLang="x-none" sz="1400"/>
            </a:p>
          </p:txBody>
        </p:sp>
        <p:sp>
          <p:nvSpPr>
            <p:cNvPr id="1279" name="Text Box 397"/>
            <p:cNvSpPr txBox="1">
              <a:spLocks noChangeArrowheads="1"/>
            </p:cNvSpPr>
            <p:nvPr/>
          </p:nvSpPr>
          <p:spPr bwMode="auto">
            <a:xfrm>
              <a:off x="2741612" y="4168774"/>
              <a:ext cx="458787" cy="103278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solidFill>
                    <a:schemeClr val="bg1"/>
                  </a:solidFill>
                  <a:latin typeface="Tahoma" charset="0"/>
                </a:rPr>
                <a:t>       </a:t>
              </a:r>
            </a:p>
            <a:p>
              <a:r>
                <a:rPr lang="es-MX" altLang="x-none" sz="400">
                  <a:solidFill>
                    <a:schemeClr val="bg1"/>
                  </a:solidFill>
                  <a:latin typeface="Tahoma" charset="0"/>
                </a:rPr>
                <a:t>   </a:t>
              </a:r>
              <a:r>
                <a:rPr lang="es-MX" altLang="x-none" sz="1100">
                  <a:solidFill>
                    <a:schemeClr val="bg1"/>
                  </a:solidFill>
                  <a:latin typeface="Tahoma" charset="0"/>
                </a:rPr>
                <a:t>*</a:t>
              </a:r>
            </a:p>
            <a:p>
              <a:endParaRPr lang="es-MX" altLang="x-none" sz="1400"/>
            </a:p>
          </p:txBody>
        </p:sp>
        <p:sp>
          <p:nvSpPr>
            <p:cNvPr id="1280" name="Text Box 398"/>
            <p:cNvSpPr txBox="1">
              <a:spLocks noChangeArrowheads="1"/>
            </p:cNvSpPr>
            <p:nvPr/>
          </p:nvSpPr>
          <p:spPr bwMode="auto">
            <a:xfrm rot="19561308">
              <a:off x="3379937" y="4666361"/>
              <a:ext cx="591563" cy="47667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s-MX" altLang="x-none" sz="400" dirty="0">
                  <a:solidFill>
                    <a:srgbClr val="000000"/>
                  </a:solidFill>
                  <a:latin typeface="Tahoma" charset="0"/>
                </a:rPr>
                <a:t>Villa de Zaragoza</a:t>
              </a:r>
              <a:endParaRPr lang="es-MX" altLang="x-none" sz="1400" dirty="0"/>
            </a:p>
          </p:txBody>
        </p:sp>
        <p:sp>
          <p:nvSpPr>
            <p:cNvPr id="1281" name="Text Box 399"/>
            <p:cNvSpPr txBox="1">
              <a:spLocks noChangeArrowheads="1"/>
            </p:cNvSpPr>
            <p:nvPr/>
          </p:nvSpPr>
          <p:spPr bwMode="auto">
            <a:xfrm rot="19532797">
              <a:off x="3773487" y="4339003"/>
              <a:ext cx="900113" cy="37074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solidFill>
                    <a:srgbClr val="000000"/>
                  </a:solidFill>
                  <a:latin typeface="Tahoma" charset="0"/>
                </a:rPr>
                <a:t>San Nicolás</a:t>
              </a:r>
            </a:p>
            <a:p>
              <a:r>
                <a:rPr lang="es-MX" altLang="x-none" sz="400">
                  <a:solidFill>
                    <a:srgbClr val="000000"/>
                  </a:solidFill>
                  <a:latin typeface="Tahoma" charset="0"/>
                </a:rPr>
                <a:t>Tolentino</a:t>
              </a:r>
              <a:endParaRPr lang="es-MX" altLang="x-none" sz="1400"/>
            </a:p>
          </p:txBody>
        </p:sp>
        <p:sp>
          <p:nvSpPr>
            <p:cNvPr id="1282" name="Text Box 400"/>
            <p:cNvSpPr txBox="1">
              <a:spLocks noChangeArrowheads="1"/>
            </p:cNvSpPr>
            <p:nvPr/>
          </p:nvSpPr>
          <p:spPr bwMode="auto">
            <a:xfrm rot="20324290">
              <a:off x="4148139" y="3937941"/>
              <a:ext cx="812800"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solidFill>
                    <a:srgbClr val="000000"/>
                  </a:solidFill>
                  <a:latin typeface="Tahoma" charset="0"/>
                </a:rPr>
                <a:t>Cerritos</a:t>
              </a:r>
              <a:endParaRPr lang="es-MX" altLang="x-none" sz="1400"/>
            </a:p>
          </p:txBody>
        </p:sp>
        <p:sp>
          <p:nvSpPr>
            <p:cNvPr id="1283" name="Text Box 401"/>
            <p:cNvSpPr txBox="1">
              <a:spLocks noChangeArrowheads="1"/>
            </p:cNvSpPr>
            <p:nvPr/>
          </p:nvSpPr>
          <p:spPr bwMode="auto">
            <a:xfrm rot="18757593">
              <a:off x="3450433" y="4232847"/>
              <a:ext cx="744538" cy="448121"/>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dirty="0">
                  <a:solidFill>
                    <a:srgbClr val="000000"/>
                  </a:solidFill>
                  <a:latin typeface="Tahoma" charset="0"/>
                </a:rPr>
                <a:t>Armadillo de los Infantes</a:t>
              </a:r>
              <a:endParaRPr lang="es-MX" altLang="x-none" sz="1400" dirty="0"/>
            </a:p>
          </p:txBody>
        </p:sp>
        <p:sp>
          <p:nvSpPr>
            <p:cNvPr id="1284" name="Text Box 403"/>
            <p:cNvSpPr txBox="1">
              <a:spLocks noChangeArrowheads="1"/>
            </p:cNvSpPr>
            <p:nvPr/>
          </p:nvSpPr>
          <p:spPr bwMode="auto">
            <a:xfrm>
              <a:off x="5529263" y="4852988"/>
              <a:ext cx="817563"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solidFill>
                    <a:srgbClr val="000000"/>
                  </a:solidFill>
                  <a:latin typeface="Tahoma" charset="0"/>
                </a:rPr>
                <a:t>Cárdenas</a:t>
              </a:r>
              <a:endParaRPr lang="es-MX" altLang="x-none" sz="1400"/>
            </a:p>
          </p:txBody>
        </p:sp>
        <p:sp>
          <p:nvSpPr>
            <p:cNvPr id="1285" name="Text Box 404"/>
            <p:cNvSpPr txBox="1">
              <a:spLocks noChangeArrowheads="1"/>
            </p:cNvSpPr>
            <p:nvPr/>
          </p:nvSpPr>
          <p:spPr bwMode="auto">
            <a:xfrm rot="1921718">
              <a:off x="5722937" y="4679306"/>
              <a:ext cx="819150"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dirty="0">
                  <a:solidFill>
                    <a:srgbClr val="000000"/>
                  </a:solidFill>
                  <a:latin typeface="Tahoma" charset="0"/>
                </a:rPr>
                <a:t>Alaquines</a:t>
              </a:r>
              <a:endParaRPr lang="es-MX" altLang="x-none" sz="1400" dirty="0"/>
            </a:p>
          </p:txBody>
        </p:sp>
        <p:sp>
          <p:nvSpPr>
            <p:cNvPr id="1286" name="Text Box 405"/>
            <p:cNvSpPr txBox="1">
              <a:spLocks noChangeArrowheads="1"/>
            </p:cNvSpPr>
            <p:nvPr/>
          </p:nvSpPr>
          <p:spPr bwMode="auto">
            <a:xfrm rot="2883639">
              <a:off x="6120607" y="4994416"/>
              <a:ext cx="741363" cy="24895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solidFill>
                    <a:srgbClr val="000000"/>
                  </a:solidFill>
                  <a:latin typeface="Tahoma" charset="0"/>
                </a:rPr>
                <a:t>Tamasopo</a:t>
              </a:r>
              <a:endParaRPr lang="es-MX" altLang="x-none" sz="1400"/>
            </a:p>
          </p:txBody>
        </p:sp>
        <p:sp>
          <p:nvSpPr>
            <p:cNvPr id="1287" name="Text Box 406"/>
            <p:cNvSpPr txBox="1">
              <a:spLocks noChangeArrowheads="1"/>
            </p:cNvSpPr>
            <p:nvPr/>
          </p:nvSpPr>
          <p:spPr bwMode="auto">
            <a:xfrm rot="3699501">
              <a:off x="6658769" y="5362716"/>
              <a:ext cx="738188" cy="24895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dirty="0">
                  <a:latin typeface="Tahoma" charset="0"/>
                </a:rPr>
                <a:t>Aquismón</a:t>
              </a:r>
              <a:endParaRPr lang="es-MX" altLang="x-none" sz="1400" dirty="0"/>
            </a:p>
          </p:txBody>
        </p:sp>
        <p:sp>
          <p:nvSpPr>
            <p:cNvPr id="1288" name="Text Box 407"/>
            <p:cNvSpPr txBox="1">
              <a:spLocks noChangeArrowheads="1"/>
            </p:cNvSpPr>
            <p:nvPr/>
          </p:nvSpPr>
          <p:spPr bwMode="auto">
            <a:xfrm>
              <a:off x="1479549" y="5513389"/>
              <a:ext cx="1230312"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b="1">
                  <a:solidFill>
                    <a:srgbClr val="0000CC"/>
                  </a:solidFill>
                  <a:latin typeface="Tahoma" charset="0"/>
                </a:rPr>
                <a:t>Cerro de  San Pedro</a:t>
              </a:r>
              <a:endParaRPr lang="es-MX" altLang="x-none" sz="1400" b="1">
                <a:solidFill>
                  <a:srgbClr val="0000CC"/>
                </a:solidFill>
              </a:endParaRPr>
            </a:p>
          </p:txBody>
        </p:sp>
        <p:sp>
          <p:nvSpPr>
            <p:cNvPr id="1289" name="Text Box 408"/>
            <p:cNvSpPr txBox="1">
              <a:spLocks noChangeArrowheads="1"/>
            </p:cNvSpPr>
            <p:nvPr/>
          </p:nvSpPr>
          <p:spPr bwMode="auto">
            <a:xfrm>
              <a:off x="836614" y="5373688"/>
              <a:ext cx="1511300"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b="1">
                  <a:solidFill>
                    <a:srgbClr val="0000CC"/>
                  </a:solidFill>
                  <a:latin typeface="Tahoma" charset="0"/>
                </a:rPr>
                <a:t>Soledad de Graciano Sánchez</a:t>
              </a:r>
              <a:endParaRPr lang="es-MX" altLang="x-none" sz="1400" b="1">
                <a:solidFill>
                  <a:srgbClr val="0000CC"/>
                </a:solidFill>
              </a:endParaRPr>
            </a:p>
          </p:txBody>
        </p:sp>
        <p:sp>
          <p:nvSpPr>
            <p:cNvPr id="1290" name="Text Box 410"/>
            <p:cNvSpPr txBox="1">
              <a:spLocks noChangeArrowheads="1"/>
            </p:cNvSpPr>
            <p:nvPr/>
          </p:nvSpPr>
          <p:spPr bwMode="auto">
            <a:xfrm>
              <a:off x="7285038" y="5313364"/>
              <a:ext cx="669925"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latin typeface="Tahoma" charset="0"/>
                </a:rPr>
                <a:t>Tanlajás</a:t>
              </a:r>
              <a:endParaRPr lang="es-MX" altLang="x-none" sz="1400"/>
            </a:p>
          </p:txBody>
        </p:sp>
        <p:sp>
          <p:nvSpPr>
            <p:cNvPr id="1291" name="Text Box 411"/>
            <p:cNvSpPr txBox="1">
              <a:spLocks noChangeArrowheads="1"/>
            </p:cNvSpPr>
            <p:nvPr/>
          </p:nvSpPr>
          <p:spPr bwMode="auto">
            <a:xfrm>
              <a:off x="5422899" y="6070599"/>
              <a:ext cx="830262"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b="1">
                  <a:solidFill>
                    <a:srgbClr val="0000CC"/>
                  </a:solidFill>
                  <a:latin typeface="Tahoma" charset="0"/>
                </a:rPr>
                <a:t>Tancanhuitz</a:t>
              </a:r>
              <a:r>
                <a:rPr lang="es-MX" altLang="x-none" sz="400">
                  <a:solidFill>
                    <a:srgbClr val="0000CC"/>
                  </a:solidFill>
                  <a:latin typeface="Tahoma" charset="0"/>
                </a:rPr>
                <a:t> </a:t>
              </a:r>
            </a:p>
          </p:txBody>
        </p:sp>
        <p:sp>
          <p:nvSpPr>
            <p:cNvPr id="1292" name="Text Box 412"/>
            <p:cNvSpPr txBox="1">
              <a:spLocks noChangeArrowheads="1"/>
            </p:cNvSpPr>
            <p:nvPr/>
          </p:nvSpPr>
          <p:spPr bwMode="auto">
            <a:xfrm>
              <a:off x="8294689" y="6345238"/>
              <a:ext cx="841375"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b="1" dirty="0" err="1">
                  <a:solidFill>
                    <a:srgbClr val="0000CC"/>
                  </a:solidFill>
                  <a:latin typeface="Tahoma" charset="0"/>
                </a:rPr>
                <a:t>Tampacán</a:t>
              </a:r>
              <a:endParaRPr lang="es-MX" altLang="x-none" sz="1400" b="1" dirty="0">
                <a:solidFill>
                  <a:srgbClr val="0000CC"/>
                </a:solidFill>
              </a:endParaRPr>
            </a:p>
          </p:txBody>
        </p:sp>
        <p:sp>
          <p:nvSpPr>
            <p:cNvPr id="1293" name="Text Box 413"/>
            <p:cNvSpPr txBox="1">
              <a:spLocks noChangeArrowheads="1"/>
            </p:cNvSpPr>
            <p:nvPr/>
          </p:nvSpPr>
          <p:spPr bwMode="auto">
            <a:xfrm>
              <a:off x="6419850" y="6253163"/>
              <a:ext cx="685800" cy="37074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b="1">
                  <a:solidFill>
                    <a:srgbClr val="0000CC"/>
                  </a:solidFill>
                  <a:latin typeface="Tahoma" charset="0"/>
                </a:rPr>
                <a:t>Coxcatlán</a:t>
              </a:r>
              <a:endParaRPr lang="es-MX" altLang="x-none" sz="1400" b="1">
                <a:solidFill>
                  <a:srgbClr val="0000CC"/>
                </a:solidFill>
              </a:endParaRPr>
            </a:p>
          </p:txBody>
        </p:sp>
        <p:sp>
          <p:nvSpPr>
            <p:cNvPr id="1294" name="Text Box 414"/>
            <p:cNvSpPr txBox="1">
              <a:spLocks noChangeArrowheads="1"/>
            </p:cNvSpPr>
            <p:nvPr/>
          </p:nvSpPr>
          <p:spPr bwMode="auto">
            <a:xfrm>
              <a:off x="7799387" y="5746750"/>
              <a:ext cx="623887" cy="37074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dirty="0">
                  <a:latin typeface="Tahoma" charset="0"/>
                </a:rPr>
                <a:t>San</a:t>
              </a:r>
            </a:p>
            <a:p>
              <a:r>
                <a:rPr lang="es-MX" altLang="x-none" sz="400" dirty="0">
                  <a:latin typeface="Tahoma" charset="0"/>
                </a:rPr>
                <a:t>Martín</a:t>
              </a:r>
              <a:endParaRPr lang="es-MX" altLang="x-none" sz="1400" dirty="0"/>
            </a:p>
          </p:txBody>
        </p:sp>
        <p:sp>
          <p:nvSpPr>
            <p:cNvPr id="1295" name="Text Box 415"/>
            <p:cNvSpPr txBox="1">
              <a:spLocks noChangeArrowheads="1"/>
            </p:cNvSpPr>
            <p:nvPr/>
          </p:nvSpPr>
          <p:spPr bwMode="auto">
            <a:xfrm>
              <a:off x="7734300" y="6565900"/>
              <a:ext cx="565150" cy="37074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b="1">
                  <a:solidFill>
                    <a:srgbClr val="0000CC"/>
                  </a:solidFill>
                  <a:latin typeface="Tahoma" charset="0"/>
                </a:rPr>
                <a:t>Matlapa</a:t>
              </a:r>
              <a:endParaRPr lang="es-MX" altLang="x-none" sz="1400" b="1">
                <a:solidFill>
                  <a:srgbClr val="0000CC"/>
                </a:solidFill>
              </a:endParaRPr>
            </a:p>
          </p:txBody>
        </p:sp>
        <p:sp>
          <p:nvSpPr>
            <p:cNvPr id="1296" name="Text Box 416"/>
            <p:cNvSpPr txBox="1">
              <a:spLocks noChangeArrowheads="1"/>
            </p:cNvSpPr>
            <p:nvPr/>
          </p:nvSpPr>
          <p:spPr bwMode="auto">
            <a:xfrm>
              <a:off x="5591175" y="5165725"/>
              <a:ext cx="569913"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solidFill>
                    <a:srgbClr val="000000"/>
                  </a:solidFill>
                  <a:latin typeface="Tahoma" charset="0"/>
                </a:rPr>
                <a:t>Rayón</a:t>
              </a:r>
              <a:endParaRPr lang="es-MX" altLang="x-none" sz="1400"/>
            </a:p>
          </p:txBody>
        </p:sp>
        <p:sp>
          <p:nvSpPr>
            <p:cNvPr id="1297" name="Text Box 417"/>
            <p:cNvSpPr txBox="1">
              <a:spLocks noChangeArrowheads="1"/>
            </p:cNvSpPr>
            <p:nvPr/>
          </p:nvSpPr>
          <p:spPr bwMode="auto">
            <a:xfrm>
              <a:off x="2143125" y="4797426"/>
              <a:ext cx="514351" cy="68852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s-MX" altLang="x-none" sz="400">
                  <a:solidFill>
                    <a:srgbClr val="000000"/>
                  </a:solidFill>
                  <a:latin typeface="Tahoma" charset="0"/>
                </a:rPr>
                <a:t>    Villa </a:t>
              </a:r>
            </a:p>
            <a:p>
              <a:pPr algn="ctr"/>
              <a:r>
                <a:rPr lang="es-MX" altLang="x-none" sz="400">
                  <a:solidFill>
                    <a:srgbClr val="000000"/>
                  </a:solidFill>
                  <a:latin typeface="Tahoma" charset="0"/>
                </a:rPr>
                <a:t>   de</a:t>
              </a:r>
            </a:p>
            <a:p>
              <a:pPr algn="ctr"/>
              <a:r>
                <a:rPr lang="es-MX" altLang="x-none" sz="400">
                  <a:solidFill>
                    <a:srgbClr val="000000"/>
                  </a:solidFill>
                  <a:latin typeface="Tahoma" charset="0"/>
                </a:rPr>
                <a:t>Arriaga</a:t>
              </a:r>
              <a:endParaRPr lang="es-MX" altLang="x-none" sz="1400"/>
            </a:p>
          </p:txBody>
        </p:sp>
        <p:sp>
          <p:nvSpPr>
            <p:cNvPr id="1298" name="Text Box 419"/>
            <p:cNvSpPr txBox="1">
              <a:spLocks noChangeArrowheads="1"/>
            </p:cNvSpPr>
            <p:nvPr/>
          </p:nvSpPr>
          <p:spPr bwMode="auto">
            <a:xfrm>
              <a:off x="6115049" y="5970586"/>
              <a:ext cx="825501" cy="2648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spAutoFit/>
            </a:bodyPr>
            <a:lstStyle/>
            <a:p>
              <a:pPr algn="just"/>
              <a:r>
                <a:rPr lang="es-MX" altLang="x-none" sz="400" b="1" dirty="0" err="1">
                  <a:solidFill>
                    <a:srgbClr val="0000CC"/>
                  </a:solidFill>
                  <a:latin typeface="Tahoma" charset="0"/>
                </a:rPr>
                <a:t>Huehuetlán</a:t>
              </a:r>
              <a:endParaRPr lang="es-MX" altLang="x-none" sz="1400" b="1" dirty="0">
                <a:solidFill>
                  <a:srgbClr val="0000CC"/>
                </a:solidFill>
              </a:endParaRPr>
            </a:p>
          </p:txBody>
        </p:sp>
        <p:cxnSp>
          <p:nvCxnSpPr>
            <p:cNvPr id="1299" name="AutoShape 420"/>
            <p:cNvCxnSpPr>
              <a:cxnSpLocks noChangeShapeType="1"/>
              <a:endCxn id="1196" idx="1"/>
            </p:cNvCxnSpPr>
            <p:nvPr/>
          </p:nvCxnSpPr>
          <p:spPr bwMode="auto">
            <a:xfrm flipV="1">
              <a:off x="6003925" y="5892800"/>
              <a:ext cx="858838" cy="508000"/>
            </a:xfrm>
            <a:prstGeom prst="straightConnector1">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type="triangl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cxnSp>
        <p:sp>
          <p:nvSpPr>
            <p:cNvPr id="1300" name="Line 421"/>
            <p:cNvSpPr>
              <a:spLocks noChangeShapeType="1"/>
            </p:cNvSpPr>
            <p:nvPr/>
          </p:nvSpPr>
          <p:spPr bwMode="auto">
            <a:xfrm rot="11741429" flipH="1">
              <a:off x="6642100" y="5661025"/>
              <a:ext cx="512763" cy="417513"/>
            </a:xfrm>
            <a:prstGeom prst="line">
              <a:avLst/>
            </a:prstGeom>
            <a:noFill/>
            <a:ln w="9525">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s-ES_tradnl" sz="1400"/>
            </a:p>
          </p:txBody>
        </p:sp>
        <p:sp>
          <p:nvSpPr>
            <p:cNvPr id="1301" name="Line 422"/>
            <p:cNvSpPr>
              <a:spLocks noChangeShapeType="1"/>
            </p:cNvSpPr>
            <p:nvPr/>
          </p:nvSpPr>
          <p:spPr bwMode="auto">
            <a:xfrm rot="9500069" flipH="1">
              <a:off x="5942013" y="5805488"/>
              <a:ext cx="1387475" cy="58737"/>
            </a:xfrm>
            <a:prstGeom prst="line">
              <a:avLst/>
            </a:prstGeom>
            <a:noFill/>
            <a:ln w="9525">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s-ES_tradnl" sz="1400"/>
            </a:p>
          </p:txBody>
        </p:sp>
        <p:sp>
          <p:nvSpPr>
            <p:cNvPr id="1302" name="Line 423"/>
            <p:cNvSpPr>
              <a:spLocks noChangeShapeType="1"/>
            </p:cNvSpPr>
            <p:nvPr/>
          </p:nvSpPr>
          <p:spPr bwMode="auto">
            <a:xfrm rot="20340828" flipH="1" flipV="1">
              <a:off x="7435850" y="5419725"/>
              <a:ext cx="1003300" cy="139700"/>
            </a:xfrm>
            <a:prstGeom prst="line">
              <a:avLst/>
            </a:prstGeom>
            <a:noFill/>
            <a:ln w="9525">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s-ES_tradnl" sz="1400"/>
            </a:p>
          </p:txBody>
        </p:sp>
        <p:sp>
          <p:nvSpPr>
            <p:cNvPr id="1303" name="Text Box 424"/>
            <p:cNvSpPr txBox="1">
              <a:spLocks noChangeArrowheads="1"/>
            </p:cNvSpPr>
            <p:nvPr/>
          </p:nvSpPr>
          <p:spPr bwMode="auto">
            <a:xfrm>
              <a:off x="8378826" y="5241925"/>
              <a:ext cx="701675" cy="37074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b="1">
                  <a:solidFill>
                    <a:srgbClr val="0000CC"/>
                  </a:solidFill>
                  <a:latin typeface="Tahoma" charset="0"/>
                </a:rPr>
                <a:t>San Antonio</a:t>
              </a:r>
              <a:endParaRPr lang="es-MX" altLang="x-none" sz="1400" b="1">
                <a:solidFill>
                  <a:srgbClr val="0000CC"/>
                </a:solidFill>
              </a:endParaRPr>
            </a:p>
          </p:txBody>
        </p:sp>
        <p:sp>
          <p:nvSpPr>
            <p:cNvPr id="1304" name="Line 425"/>
            <p:cNvSpPr>
              <a:spLocks noChangeShapeType="1"/>
            </p:cNvSpPr>
            <p:nvPr/>
          </p:nvSpPr>
          <p:spPr bwMode="auto">
            <a:xfrm rot="20592547" flipH="1" flipV="1">
              <a:off x="7572375" y="5573713"/>
              <a:ext cx="1000125" cy="177800"/>
            </a:xfrm>
            <a:prstGeom prst="line">
              <a:avLst/>
            </a:prstGeom>
            <a:noFill/>
            <a:ln w="9525">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s-ES_tradnl" sz="1400"/>
            </a:p>
          </p:txBody>
        </p:sp>
        <p:sp>
          <p:nvSpPr>
            <p:cNvPr id="1305" name="Line 426"/>
            <p:cNvSpPr>
              <a:spLocks noChangeShapeType="1"/>
            </p:cNvSpPr>
            <p:nvPr/>
          </p:nvSpPr>
          <p:spPr bwMode="auto">
            <a:xfrm rot="1005902" flipH="1" flipV="1">
              <a:off x="7869238" y="5799138"/>
              <a:ext cx="765175" cy="73025"/>
            </a:xfrm>
            <a:prstGeom prst="line">
              <a:avLst/>
            </a:prstGeom>
            <a:noFill/>
            <a:ln w="9525">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s-ES_tradnl" sz="1400"/>
            </a:p>
          </p:txBody>
        </p:sp>
        <p:sp>
          <p:nvSpPr>
            <p:cNvPr id="1306" name="Line 427"/>
            <p:cNvSpPr>
              <a:spLocks noChangeShapeType="1"/>
            </p:cNvSpPr>
            <p:nvPr/>
          </p:nvSpPr>
          <p:spPr bwMode="auto">
            <a:xfrm rot="1656383" flipH="1" flipV="1">
              <a:off x="7643813" y="6180138"/>
              <a:ext cx="766762" cy="73025"/>
            </a:xfrm>
            <a:prstGeom prst="line">
              <a:avLst/>
            </a:prstGeom>
            <a:noFill/>
            <a:ln w="9525">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s-ES_tradnl" sz="1400"/>
            </a:p>
          </p:txBody>
        </p:sp>
        <p:sp>
          <p:nvSpPr>
            <p:cNvPr id="1307" name="Line 428"/>
            <p:cNvSpPr>
              <a:spLocks noChangeShapeType="1"/>
            </p:cNvSpPr>
            <p:nvPr/>
          </p:nvSpPr>
          <p:spPr bwMode="auto">
            <a:xfrm rot="7209221" flipH="1">
              <a:off x="7506494" y="6087269"/>
              <a:ext cx="269875" cy="541337"/>
            </a:xfrm>
            <a:prstGeom prst="line">
              <a:avLst/>
            </a:prstGeom>
            <a:noFill/>
            <a:ln w="9525">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s-ES_tradnl" sz="1400"/>
            </a:p>
          </p:txBody>
        </p:sp>
        <p:sp>
          <p:nvSpPr>
            <p:cNvPr id="1308" name="Line 429"/>
            <p:cNvSpPr>
              <a:spLocks noChangeShapeType="1"/>
            </p:cNvSpPr>
            <p:nvPr/>
          </p:nvSpPr>
          <p:spPr bwMode="auto">
            <a:xfrm rot="10347816" flipH="1">
              <a:off x="6805613" y="5818188"/>
              <a:ext cx="614362" cy="436562"/>
            </a:xfrm>
            <a:prstGeom prst="line">
              <a:avLst/>
            </a:prstGeom>
            <a:noFill/>
            <a:ln w="9525">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s-ES_tradnl" sz="1400"/>
            </a:p>
          </p:txBody>
        </p:sp>
        <p:sp>
          <p:nvSpPr>
            <p:cNvPr id="1309" name="Line 430"/>
            <p:cNvSpPr>
              <a:spLocks noChangeShapeType="1"/>
            </p:cNvSpPr>
            <p:nvPr/>
          </p:nvSpPr>
          <p:spPr bwMode="auto">
            <a:xfrm rot="10347816" flipH="1">
              <a:off x="6875463" y="5962650"/>
              <a:ext cx="615950" cy="433388"/>
            </a:xfrm>
            <a:prstGeom prst="line">
              <a:avLst/>
            </a:prstGeom>
            <a:noFill/>
            <a:ln w="9525">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s-ES_tradnl" sz="1400"/>
            </a:p>
          </p:txBody>
        </p:sp>
        <p:sp>
          <p:nvSpPr>
            <p:cNvPr id="1310" name="Text Box 431"/>
            <p:cNvSpPr txBox="1">
              <a:spLocks noChangeArrowheads="1"/>
            </p:cNvSpPr>
            <p:nvPr/>
          </p:nvSpPr>
          <p:spPr bwMode="auto">
            <a:xfrm>
              <a:off x="6596062" y="6381750"/>
              <a:ext cx="688974" cy="26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b="1">
                  <a:solidFill>
                    <a:srgbClr val="0000CC"/>
                  </a:solidFill>
                  <a:latin typeface="Tahoma" charset="0"/>
                </a:rPr>
                <a:t>Axtla </a:t>
              </a:r>
              <a:endParaRPr lang="es-MX" altLang="x-none" sz="1400" b="1">
                <a:solidFill>
                  <a:srgbClr val="0000CC"/>
                </a:solidFill>
              </a:endParaRPr>
            </a:p>
          </p:txBody>
        </p:sp>
        <p:sp>
          <p:nvSpPr>
            <p:cNvPr id="1311" name="Text Box 433"/>
            <p:cNvSpPr txBox="1">
              <a:spLocks noChangeArrowheads="1"/>
            </p:cNvSpPr>
            <p:nvPr/>
          </p:nvSpPr>
          <p:spPr bwMode="auto">
            <a:xfrm rot="1840914">
              <a:off x="7642226" y="6160443"/>
              <a:ext cx="846137" cy="26481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MX" altLang="x-none" sz="400">
                  <a:latin typeface="Tahoma" charset="0"/>
                </a:rPr>
                <a:t>Chalchicuautla</a:t>
              </a:r>
              <a:endParaRPr lang="es-MX" altLang="x-none" sz="1400"/>
            </a:p>
          </p:txBody>
        </p:sp>
        <p:sp>
          <p:nvSpPr>
            <p:cNvPr id="1312" name="Line 434"/>
            <p:cNvSpPr>
              <a:spLocks noChangeShapeType="1"/>
            </p:cNvSpPr>
            <p:nvPr/>
          </p:nvSpPr>
          <p:spPr bwMode="auto">
            <a:xfrm rot="9500069" flipH="1">
              <a:off x="2125663" y="4865688"/>
              <a:ext cx="1527175" cy="423862"/>
            </a:xfrm>
            <a:prstGeom prst="line">
              <a:avLst/>
            </a:prstGeom>
            <a:noFill/>
            <a:ln w="9525">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s-ES_tradnl" sz="1400"/>
            </a:p>
          </p:txBody>
        </p:sp>
        <p:sp>
          <p:nvSpPr>
            <p:cNvPr id="1313" name="Line 442"/>
            <p:cNvSpPr>
              <a:spLocks noChangeShapeType="1"/>
            </p:cNvSpPr>
            <p:nvPr/>
          </p:nvSpPr>
          <p:spPr bwMode="auto">
            <a:xfrm flipV="1">
              <a:off x="2924175" y="4941888"/>
              <a:ext cx="1296988" cy="935037"/>
            </a:xfrm>
            <a:prstGeom prst="line">
              <a:avLst/>
            </a:prstGeom>
            <a:noFill/>
            <a:ln w="9525">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s-ES_tradnl" sz="1400"/>
            </a:p>
          </p:txBody>
        </p:sp>
        <p:sp>
          <p:nvSpPr>
            <p:cNvPr id="1314" name="Text Box 443"/>
            <p:cNvSpPr txBox="1">
              <a:spLocks noChangeArrowheads="1"/>
            </p:cNvSpPr>
            <p:nvPr/>
          </p:nvSpPr>
          <p:spPr bwMode="auto">
            <a:xfrm>
              <a:off x="2133599" y="5843588"/>
              <a:ext cx="1295400" cy="264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s-MX" altLang="x-none" sz="400" b="1">
                  <a:solidFill>
                    <a:srgbClr val="0000CC"/>
                  </a:solidFill>
                  <a:latin typeface="Tahoma" charset="0"/>
                </a:rPr>
                <a:t>Ciudad Fernández</a:t>
              </a:r>
              <a:endParaRPr lang="es-ES" altLang="x-none" sz="400" b="1">
                <a:solidFill>
                  <a:srgbClr val="0000CC"/>
                </a:solidFill>
                <a:latin typeface="Tahoma" charset="0"/>
              </a:endParaRPr>
            </a:p>
          </p:txBody>
        </p:sp>
        <p:sp>
          <p:nvSpPr>
            <p:cNvPr id="1315" name="Line 444"/>
            <p:cNvSpPr>
              <a:spLocks noChangeShapeType="1"/>
            </p:cNvSpPr>
            <p:nvPr/>
          </p:nvSpPr>
          <p:spPr bwMode="auto">
            <a:xfrm flipH="1">
              <a:off x="7964488" y="5157788"/>
              <a:ext cx="431800" cy="71437"/>
            </a:xfrm>
            <a:prstGeom prst="line">
              <a:avLst/>
            </a:prstGeom>
            <a:noFill/>
            <a:ln w="9525">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s-ES_tradnl" sz="1400"/>
            </a:p>
          </p:txBody>
        </p:sp>
        <p:sp>
          <p:nvSpPr>
            <p:cNvPr id="1316" name="Line 445"/>
            <p:cNvSpPr>
              <a:spLocks noChangeShapeType="1"/>
            </p:cNvSpPr>
            <p:nvPr/>
          </p:nvSpPr>
          <p:spPr bwMode="auto">
            <a:xfrm flipH="1">
              <a:off x="3500438" y="1916113"/>
              <a:ext cx="1079500" cy="0"/>
            </a:xfrm>
            <a:prstGeom prst="line">
              <a:avLst/>
            </a:prstGeom>
            <a:noFill/>
            <a:ln w="9525">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s-ES_tradnl" sz="1400"/>
            </a:p>
          </p:txBody>
        </p:sp>
        <p:sp>
          <p:nvSpPr>
            <p:cNvPr id="1317" name="Text Box 446"/>
            <p:cNvSpPr txBox="1">
              <a:spLocks noChangeArrowheads="1"/>
            </p:cNvSpPr>
            <p:nvPr/>
          </p:nvSpPr>
          <p:spPr bwMode="auto">
            <a:xfrm>
              <a:off x="4551363" y="1801814"/>
              <a:ext cx="1150937" cy="264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s-MX" altLang="x-none" sz="400" b="1">
                  <a:solidFill>
                    <a:srgbClr val="0000CC"/>
                  </a:solidFill>
                  <a:latin typeface="Tahoma" charset="0"/>
                </a:rPr>
                <a:t>Villa de La Paz</a:t>
              </a:r>
              <a:endParaRPr lang="es-ES" altLang="x-none" sz="400" b="1">
                <a:solidFill>
                  <a:srgbClr val="0000CC"/>
                </a:solidFill>
                <a:latin typeface="Tahoma" charset="0"/>
              </a:endParaRPr>
            </a:p>
          </p:txBody>
        </p:sp>
        <p:sp>
          <p:nvSpPr>
            <p:cNvPr id="1318" name="Text Box 447"/>
            <p:cNvSpPr txBox="1">
              <a:spLocks noChangeArrowheads="1"/>
            </p:cNvSpPr>
            <p:nvPr/>
          </p:nvSpPr>
          <p:spPr bwMode="auto">
            <a:xfrm rot="18752422">
              <a:off x="2663031" y="4314388"/>
              <a:ext cx="792164" cy="348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es-MX" altLang="x-none" sz="400">
                  <a:latin typeface="Tahoma" charset="0"/>
                </a:rPr>
                <a:t>San Luis Potosí</a:t>
              </a:r>
              <a:endParaRPr lang="es-ES" altLang="x-none" sz="400">
                <a:latin typeface="Tahoma" charset="0"/>
              </a:endParaRPr>
            </a:p>
          </p:txBody>
        </p:sp>
        <p:sp>
          <p:nvSpPr>
            <p:cNvPr id="1319" name="Line 448"/>
            <p:cNvSpPr>
              <a:spLocks noChangeShapeType="1"/>
            </p:cNvSpPr>
            <p:nvPr/>
          </p:nvSpPr>
          <p:spPr bwMode="auto">
            <a:xfrm flipV="1">
              <a:off x="2132013" y="4581525"/>
              <a:ext cx="1081087" cy="863600"/>
            </a:xfrm>
            <a:prstGeom prst="line">
              <a:avLst/>
            </a:prstGeom>
            <a:noFill/>
            <a:ln w="9525">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s-ES_tradnl" sz="1400"/>
            </a:p>
          </p:txBody>
        </p:sp>
        <p:sp>
          <p:nvSpPr>
            <p:cNvPr id="1320" name="Rectangle 452"/>
            <p:cNvSpPr>
              <a:spLocks noChangeArrowheads="1"/>
            </p:cNvSpPr>
            <p:nvPr/>
          </p:nvSpPr>
          <p:spPr bwMode="auto">
            <a:xfrm>
              <a:off x="5948363" y="1923689"/>
              <a:ext cx="360362" cy="144463"/>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s-ES_tradnl" sz="1400"/>
            </a:p>
          </p:txBody>
        </p:sp>
        <p:sp>
          <p:nvSpPr>
            <p:cNvPr id="1321" name="Rectangle 454"/>
            <p:cNvSpPr>
              <a:spLocks noChangeArrowheads="1"/>
            </p:cNvSpPr>
            <p:nvPr/>
          </p:nvSpPr>
          <p:spPr bwMode="auto">
            <a:xfrm>
              <a:off x="5948363" y="2211026"/>
              <a:ext cx="360362" cy="144462"/>
            </a:xfrm>
            <a:prstGeom prst="rect">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s-ES_tradnl" sz="1400"/>
            </a:p>
          </p:txBody>
        </p:sp>
      </p:grpSp>
    </p:spTree>
    <p:extLst>
      <p:ext uri="{BB962C8B-B14F-4D97-AF65-F5344CB8AC3E}">
        <p14:creationId xmlns:p14="http://schemas.microsoft.com/office/powerpoint/2010/main" val="5512209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404664"/>
            <a:ext cx="7467600" cy="652934"/>
          </a:xfrm>
        </p:spPr>
        <p:txBody>
          <a:bodyPr>
            <a:normAutofit fontScale="90000"/>
          </a:bodyPr>
          <a:lstStyle/>
          <a:p>
            <a:r>
              <a:rPr lang="es-MX" dirty="0" smtClean="0"/>
              <a:t>Definiciones operacionales</a:t>
            </a:r>
            <a:endParaRPr lang="es-MX" dirty="0"/>
          </a:p>
        </p:txBody>
      </p:sp>
      <p:graphicFrame>
        <p:nvGraphicFramePr>
          <p:cNvPr id="12" name="11 Diagrama"/>
          <p:cNvGraphicFramePr/>
          <p:nvPr>
            <p:extLst>
              <p:ext uri="{D42A27DB-BD31-4B8C-83A1-F6EECF244321}">
                <p14:modId xmlns:p14="http://schemas.microsoft.com/office/powerpoint/2010/main" val="798393106"/>
              </p:ext>
            </p:extLst>
          </p:nvPr>
        </p:nvGraphicFramePr>
        <p:xfrm>
          <a:off x="539552" y="1340768"/>
          <a:ext cx="7848872" cy="49843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45544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1382911"/>
            <a:ext cx="7772400" cy="1470025"/>
          </a:xfrm>
        </p:spPr>
        <p:txBody>
          <a:bodyPr>
            <a:normAutofit/>
          </a:bodyPr>
          <a:lstStyle/>
          <a:p>
            <a:r>
              <a:rPr lang="es-ES" b="1" i="1" dirty="0" smtClean="0"/>
              <a:t>Manual de Procedimientos</a:t>
            </a:r>
            <a:br>
              <a:rPr lang="es-ES" b="1" i="1" dirty="0" smtClean="0"/>
            </a:br>
            <a:r>
              <a:rPr lang="es-ES" b="1" i="1" dirty="0" smtClean="0"/>
              <a:t>VE de EPV</a:t>
            </a:r>
            <a:endParaRPr lang="es-ES" b="1" i="1" dirty="0"/>
          </a:p>
        </p:txBody>
      </p:sp>
      <p:sp>
        <p:nvSpPr>
          <p:cNvPr id="3" name="2 Subtítulo"/>
          <p:cNvSpPr>
            <a:spLocks noGrp="1"/>
          </p:cNvSpPr>
          <p:nvPr>
            <p:ph type="subTitle" idx="1"/>
          </p:nvPr>
        </p:nvSpPr>
        <p:spPr>
          <a:xfrm>
            <a:off x="1371600" y="4365104"/>
            <a:ext cx="6400800" cy="1752600"/>
          </a:xfrm>
        </p:spPr>
        <p:txBody>
          <a:bodyPr>
            <a:noAutofit/>
          </a:bodyPr>
          <a:lstStyle/>
          <a:p>
            <a:r>
              <a:rPr lang="es-ES" sz="9600" dirty="0" smtClean="0">
                <a:solidFill>
                  <a:schemeClr val="accent3">
                    <a:lumMod val="75000"/>
                  </a:schemeClr>
                </a:solidFill>
              </a:rPr>
              <a:t>2018</a:t>
            </a:r>
          </a:p>
        </p:txBody>
      </p:sp>
    </p:spTree>
    <p:extLst>
      <p:ext uri="{BB962C8B-B14F-4D97-AF65-F5344CB8AC3E}">
        <p14:creationId xmlns:p14="http://schemas.microsoft.com/office/powerpoint/2010/main" val="38974767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24"/>
          <p:cNvSpPr txBox="1"/>
          <p:nvPr/>
        </p:nvSpPr>
        <p:spPr>
          <a:xfrm>
            <a:off x="2699792" y="332656"/>
            <a:ext cx="6444208" cy="830997"/>
          </a:xfrm>
          <a:prstGeom prst="rect">
            <a:avLst/>
          </a:prstGeom>
          <a:noFill/>
        </p:spPr>
        <p:txBody>
          <a:bodyPr wrap="square" rtlCol="0">
            <a:spAutoFit/>
          </a:bodyPr>
          <a:lstStyle/>
          <a:p>
            <a:pPr algn="ctr"/>
            <a:r>
              <a:rPr lang="es-MX" sz="2400" dirty="0" smtClean="0">
                <a:latin typeface="Aharoni" panose="02010803020104030203" pitchFamily="2" charset="-79"/>
                <a:cs typeface="Aharoni" panose="02010803020104030203" pitchFamily="2" charset="-79"/>
              </a:rPr>
              <a:t>EFE</a:t>
            </a:r>
          </a:p>
          <a:p>
            <a:pPr algn="ctr"/>
            <a:r>
              <a:rPr lang="es-MX" sz="2400" dirty="0" smtClean="0">
                <a:latin typeface="Aharoni" panose="02010803020104030203" pitchFamily="2" charset="-79"/>
                <a:cs typeface="Aharoni" panose="02010803020104030203" pitchFamily="2" charset="-79"/>
              </a:rPr>
              <a:t>Actualizaciones</a:t>
            </a:r>
          </a:p>
        </p:txBody>
      </p:sp>
      <p:sp>
        <p:nvSpPr>
          <p:cNvPr id="8" name="Subtítulo 2"/>
          <p:cNvSpPr>
            <a:spLocks noGrp="1"/>
          </p:cNvSpPr>
          <p:nvPr>
            <p:ph type="subTitle" idx="1"/>
          </p:nvPr>
        </p:nvSpPr>
        <p:spPr>
          <a:xfrm>
            <a:off x="400353" y="2276872"/>
            <a:ext cx="4598877" cy="2664295"/>
          </a:xfrm>
          <a:ln w="28575">
            <a:solidFill>
              <a:srgbClr val="92D050"/>
            </a:solidFill>
          </a:ln>
        </p:spPr>
        <p:txBody>
          <a:bodyPr>
            <a:normAutofit/>
          </a:bodyPr>
          <a:lstStyle/>
          <a:p>
            <a:pPr marL="257175" indent="-257175" algn="just">
              <a:buFont typeface="Arial" panose="020B0604020202020204" pitchFamily="34" charset="0"/>
              <a:buChar char="•"/>
            </a:pPr>
            <a:r>
              <a:rPr lang="es-MX" sz="2100" b="1" i="1" dirty="0">
                <a:solidFill>
                  <a:schemeClr val="tx1"/>
                </a:solidFill>
              </a:rPr>
              <a:t> </a:t>
            </a:r>
            <a:r>
              <a:rPr lang="es-MX" sz="2100" b="1" i="1" dirty="0" smtClean="0">
                <a:solidFill>
                  <a:schemeClr val="tx1"/>
                </a:solidFill>
              </a:rPr>
              <a:t>Definiciones operacionales:</a:t>
            </a:r>
          </a:p>
          <a:p>
            <a:pPr marL="714375" lvl="1" indent="-257175" algn="just">
              <a:buFont typeface="Arial" panose="020B0604020202020204" pitchFamily="34" charset="0"/>
              <a:buChar char="•"/>
            </a:pPr>
            <a:r>
              <a:rPr lang="es-MX" sz="1400" dirty="0" smtClean="0">
                <a:solidFill>
                  <a:schemeClr val="tx1"/>
                </a:solidFill>
              </a:rPr>
              <a:t>Endémico: Parte </a:t>
            </a:r>
            <a:r>
              <a:rPr lang="es-MX" sz="1400" dirty="0">
                <a:solidFill>
                  <a:schemeClr val="tx1"/>
                </a:solidFill>
              </a:rPr>
              <a:t>de una cadena mantenida por mas de 12 m por un mismo </a:t>
            </a:r>
            <a:r>
              <a:rPr lang="es-MX" sz="1400" dirty="0" smtClean="0">
                <a:solidFill>
                  <a:schemeClr val="tx1"/>
                </a:solidFill>
              </a:rPr>
              <a:t>genotipo</a:t>
            </a:r>
          </a:p>
          <a:p>
            <a:pPr marL="714375" lvl="1" indent="-257175" algn="just">
              <a:buFont typeface="Arial" panose="020B0604020202020204" pitchFamily="34" charset="0"/>
              <a:buChar char="•"/>
            </a:pPr>
            <a:r>
              <a:rPr lang="es-MX" sz="1400" dirty="0" smtClean="0">
                <a:solidFill>
                  <a:schemeClr val="tx1"/>
                </a:solidFill>
              </a:rPr>
              <a:t>Importado: Con </a:t>
            </a:r>
            <a:r>
              <a:rPr lang="es-MX" sz="1400" dirty="0">
                <a:solidFill>
                  <a:schemeClr val="tx1"/>
                </a:solidFill>
              </a:rPr>
              <a:t>exposición al virus fuera del país (7-21 días) previo al </a:t>
            </a:r>
            <a:r>
              <a:rPr lang="es-MX" sz="1400" dirty="0" smtClean="0">
                <a:solidFill>
                  <a:schemeClr val="tx1"/>
                </a:solidFill>
              </a:rPr>
              <a:t>exantema</a:t>
            </a:r>
          </a:p>
          <a:p>
            <a:pPr marL="714375" lvl="1" indent="-257175" algn="just">
              <a:buFont typeface="Arial" panose="020B0604020202020204" pitchFamily="34" charset="0"/>
              <a:buChar char="•"/>
            </a:pPr>
            <a:r>
              <a:rPr lang="es-MX" sz="1400" dirty="0" err="1">
                <a:solidFill>
                  <a:schemeClr val="tx1"/>
                </a:solidFill>
              </a:rPr>
              <a:t>Rel</a:t>
            </a:r>
            <a:r>
              <a:rPr lang="es-MX" sz="1400" dirty="0">
                <a:solidFill>
                  <a:schemeClr val="tx1"/>
                </a:solidFill>
              </a:rPr>
              <a:t> a importación</a:t>
            </a:r>
            <a:r>
              <a:rPr lang="es-MX" sz="1400" dirty="0" smtClean="0">
                <a:solidFill>
                  <a:schemeClr val="tx1"/>
                </a:solidFill>
              </a:rPr>
              <a:t>: Caso </a:t>
            </a:r>
            <a:r>
              <a:rPr lang="es-MX" sz="1400" dirty="0">
                <a:solidFill>
                  <a:schemeClr val="tx1"/>
                </a:solidFill>
              </a:rPr>
              <a:t>confirmado que forma parte de cadena local originada de caso importado, o genotipo </a:t>
            </a:r>
            <a:r>
              <a:rPr lang="es-MX" sz="1400" dirty="0" smtClean="0">
                <a:solidFill>
                  <a:schemeClr val="tx1"/>
                </a:solidFill>
              </a:rPr>
              <a:t>identificado </a:t>
            </a:r>
            <a:r>
              <a:rPr lang="es-MX" sz="1400" dirty="0">
                <a:solidFill>
                  <a:schemeClr val="tx1"/>
                </a:solidFill>
              </a:rPr>
              <a:t>fuera del </a:t>
            </a:r>
            <a:r>
              <a:rPr lang="es-MX" sz="1400" dirty="0" smtClean="0">
                <a:solidFill>
                  <a:schemeClr val="tx1"/>
                </a:solidFill>
              </a:rPr>
              <a:t>país</a:t>
            </a:r>
            <a:endParaRPr lang="es-MX" sz="1400" b="1" i="1" dirty="0">
              <a:solidFill>
                <a:schemeClr val="tx1"/>
              </a:solidFill>
            </a:endParaRPr>
          </a:p>
          <a:p>
            <a:pPr marL="257175" indent="-257175" algn="just">
              <a:buFont typeface="Arial" panose="020B0604020202020204" pitchFamily="34" charset="0"/>
              <a:buChar char="•"/>
            </a:pPr>
            <a:r>
              <a:rPr lang="es-MX" sz="2100" b="1" i="1" dirty="0" smtClean="0">
                <a:solidFill>
                  <a:schemeClr val="tx1"/>
                </a:solidFill>
              </a:rPr>
              <a:t>Laboratorio:</a:t>
            </a:r>
            <a:endParaRPr lang="es-MX" sz="1700" dirty="0">
              <a:solidFill>
                <a:schemeClr val="tx1"/>
              </a:solidFill>
            </a:endParaRPr>
          </a:p>
        </p:txBody>
      </p:sp>
      <p:pic>
        <p:nvPicPr>
          <p:cNvPr id="4" name="Imagen 3"/>
          <p:cNvPicPr>
            <a:picLocks noChangeAspect="1"/>
          </p:cNvPicPr>
          <p:nvPr/>
        </p:nvPicPr>
        <p:blipFill>
          <a:blip r:embed="rId2"/>
          <a:stretch>
            <a:fillRect/>
          </a:stretch>
        </p:blipFill>
        <p:spPr>
          <a:xfrm>
            <a:off x="5436096" y="2492896"/>
            <a:ext cx="2623426" cy="3702994"/>
          </a:xfrm>
          <a:prstGeom prst="rect">
            <a:avLst/>
          </a:prstGeom>
        </p:spPr>
      </p:pic>
      <p:sp>
        <p:nvSpPr>
          <p:cNvPr id="9" name="CuadroTexto 8"/>
          <p:cNvSpPr txBox="1"/>
          <p:nvPr/>
        </p:nvSpPr>
        <p:spPr>
          <a:xfrm>
            <a:off x="5580112" y="1556792"/>
            <a:ext cx="2376264" cy="369332"/>
          </a:xfrm>
          <a:prstGeom prst="rect">
            <a:avLst/>
          </a:prstGeom>
          <a:noFill/>
        </p:spPr>
        <p:txBody>
          <a:bodyPr wrap="square" rtlCol="0">
            <a:spAutoFit/>
          </a:bodyPr>
          <a:lstStyle/>
          <a:p>
            <a:r>
              <a:rPr lang="es-MX" dirty="0" smtClean="0"/>
              <a:t>Algoritmo diagnóstico</a:t>
            </a:r>
            <a:endParaRPr lang="es-MX" dirty="0"/>
          </a:p>
        </p:txBody>
      </p:sp>
    </p:spTree>
    <p:extLst>
      <p:ext uri="{BB962C8B-B14F-4D97-AF65-F5344CB8AC3E}">
        <p14:creationId xmlns:p14="http://schemas.microsoft.com/office/powerpoint/2010/main" val="97817284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24"/>
          <p:cNvSpPr txBox="1"/>
          <p:nvPr/>
        </p:nvSpPr>
        <p:spPr>
          <a:xfrm>
            <a:off x="2699792" y="332656"/>
            <a:ext cx="6444208" cy="830997"/>
          </a:xfrm>
          <a:prstGeom prst="rect">
            <a:avLst/>
          </a:prstGeom>
          <a:noFill/>
        </p:spPr>
        <p:txBody>
          <a:bodyPr wrap="square" rtlCol="0">
            <a:spAutoFit/>
          </a:bodyPr>
          <a:lstStyle/>
          <a:p>
            <a:pPr algn="ctr"/>
            <a:r>
              <a:rPr lang="es-MX" sz="2400" dirty="0" smtClean="0">
                <a:latin typeface="Aharoni" panose="02010803020104030203" pitchFamily="2" charset="-79"/>
                <a:cs typeface="Aharoni" panose="02010803020104030203" pitchFamily="2" charset="-79"/>
              </a:rPr>
              <a:t>PFA</a:t>
            </a:r>
          </a:p>
          <a:p>
            <a:pPr algn="ctr"/>
            <a:r>
              <a:rPr lang="es-MX" sz="2400" dirty="0" smtClean="0">
                <a:latin typeface="Aharoni" panose="02010803020104030203" pitchFamily="2" charset="-79"/>
                <a:cs typeface="Aharoni" panose="02010803020104030203" pitchFamily="2" charset="-79"/>
              </a:rPr>
              <a:t>Actualizaciones</a:t>
            </a:r>
          </a:p>
        </p:txBody>
      </p:sp>
      <p:sp>
        <p:nvSpPr>
          <p:cNvPr id="8" name="Subtítulo 2"/>
          <p:cNvSpPr>
            <a:spLocks noGrp="1"/>
          </p:cNvSpPr>
          <p:nvPr>
            <p:ph type="subTitle" idx="1"/>
          </p:nvPr>
        </p:nvSpPr>
        <p:spPr>
          <a:xfrm>
            <a:off x="1187624" y="1412776"/>
            <a:ext cx="6552728" cy="4783005"/>
          </a:xfrm>
          <a:ln w="28575">
            <a:noFill/>
          </a:ln>
        </p:spPr>
        <p:txBody>
          <a:bodyPr>
            <a:noAutofit/>
          </a:bodyPr>
          <a:lstStyle/>
          <a:p>
            <a:pPr algn="just"/>
            <a:r>
              <a:rPr lang="es-MX" sz="1100" b="1" dirty="0" smtClean="0">
                <a:solidFill>
                  <a:schemeClr val="tx1"/>
                </a:solidFill>
              </a:rPr>
              <a:t>Durante el 2016, </a:t>
            </a:r>
            <a:r>
              <a:rPr lang="es-MX" sz="1100" b="1" i="1" dirty="0" smtClean="0">
                <a:solidFill>
                  <a:schemeClr val="tx1"/>
                </a:solidFill>
              </a:rPr>
              <a:t>“Plan estratégico para la erradicación de Poliomielitis”, </a:t>
            </a:r>
            <a:r>
              <a:rPr lang="es-MX" sz="1100" b="1" dirty="0" smtClean="0">
                <a:solidFill>
                  <a:schemeClr val="tx1"/>
                </a:solidFill>
              </a:rPr>
              <a:t>la OMS retiro la vacuna trivalente oral atenuada, sustituyéndola por la bivalente con serotipos </a:t>
            </a:r>
            <a:r>
              <a:rPr lang="es-MX" sz="1100" b="1" dirty="0" err="1" smtClean="0">
                <a:solidFill>
                  <a:schemeClr val="tx1"/>
                </a:solidFill>
              </a:rPr>
              <a:t>vacunales</a:t>
            </a:r>
            <a:r>
              <a:rPr lang="es-MX" sz="1100" b="1" dirty="0" smtClean="0">
                <a:solidFill>
                  <a:schemeClr val="tx1"/>
                </a:solidFill>
              </a:rPr>
              <a:t> 1 y 3. (1999)</a:t>
            </a:r>
          </a:p>
          <a:p>
            <a:pPr algn="just"/>
            <a:endParaRPr lang="es-MX" sz="1100" b="1" i="1" dirty="0" smtClean="0">
              <a:solidFill>
                <a:schemeClr val="tx1"/>
              </a:solidFill>
            </a:endParaRPr>
          </a:p>
          <a:p>
            <a:pPr algn="just"/>
            <a:r>
              <a:rPr lang="es-MX" sz="1100" b="1" i="1" dirty="0" smtClean="0">
                <a:solidFill>
                  <a:schemeClr val="tx1"/>
                </a:solidFill>
              </a:rPr>
              <a:t>Definiciones operacionales: </a:t>
            </a:r>
          </a:p>
          <a:p>
            <a:pPr algn="just"/>
            <a:endParaRPr lang="es-MX" sz="1100" b="1" i="1" dirty="0" smtClean="0">
              <a:solidFill>
                <a:schemeClr val="tx1"/>
              </a:solidFill>
            </a:endParaRPr>
          </a:p>
          <a:p>
            <a:pPr marL="457200" indent="-457200" algn="just">
              <a:buFont typeface="Arial" panose="020B0604020202020204" pitchFamily="34" charset="0"/>
              <a:buChar char="•"/>
            </a:pPr>
            <a:r>
              <a:rPr lang="es-MX" sz="1100" b="1" dirty="0" smtClean="0">
                <a:solidFill>
                  <a:schemeClr val="tx1"/>
                </a:solidFill>
              </a:rPr>
              <a:t>Caso </a:t>
            </a:r>
            <a:r>
              <a:rPr lang="es-MX" sz="1100" b="1" dirty="0">
                <a:solidFill>
                  <a:schemeClr val="tx1"/>
                </a:solidFill>
              </a:rPr>
              <a:t>de PFA probable Síndrome de </a:t>
            </a:r>
            <a:r>
              <a:rPr lang="es-MX" sz="1100" b="1" dirty="0" err="1">
                <a:solidFill>
                  <a:schemeClr val="tx1"/>
                </a:solidFill>
              </a:rPr>
              <a:t>Guillain</a:t>
            </a:r>
            <a:r>
              <a:rPr lang="es-MX" sz="1100" b="1" dirty="0">
                <a:solidFill>
                  <a:schemeClr val="tx1"/>
                </a:solidFill>
              </a:rPr>
              <a:t>-Barré asociado a la infección por el virus del Zika. Todo caso de PFA que en los 21 días previos al inicio de la parálisis haya cumplido definición de caso probable de Infección por virus Zika</a:t>
            </a:r>
            <a:r>
              <a:rPr lang="es-MX" sz="1100" b="1" dirty="0" smtClean="0">
                <a:solidFill>
                  <a:schemeClr val="tx1"/>
                </a:solidFill>
              </a:rPr>
              <a:t>.</a:t>
            </a:r>
          </a:p>
          <a:p>
            <a:pPr marL="457200" indent="-457200" algn="just">
              <a:buFont typeface="Arial" panose="020B0604020202020204" pitchFamily="34" charset="0"/>
              <a:buChar char="•"/>
            </a:pPr>
            <a:r>
              <a:rPr lang="es-MX" sz="1100" b="1" i="1" dirty="0">
                <a:solidFill>
                  <a:schemeClr val="tx1"/>
                </a:solidFill>
              </a:rPr>
              <a:t>Caso </a:t>
            </a:r>
            <a:r>
              <a:rPr lang="es-MX" sz="1100" b="1" dirty="0">
                <a:solidFill>
                  <a:schemeClr val="tx1"/>
                </a:solidFill>
              </a:rPr>
              <a:t>confirmado asociado a vacuna: Caso que dentro de los 40 días previos al inicio de la parálisis tenga el antecedente de aplicación de la vacuna OPV, o contacto con otra </a:t>
            </a:r>
            <a:r>
              <a:rPr lang="es-MX" sz="1100" b="1" dirty="0" smtClean="0">
                <a:solidFill>
                  <a:schemeClr val="tx1"/>
                </a:solidFill>
              </a:rPr>
              <a:t>persona con id de virus </a:t>
            </a:r>
            <a:r>
              <a:rPr lang="es-MX" sz="1100" b="1" dirty="0" err="1" smtClean="0">
                <a:solidFill>
                  <a:schemeClr val="tx1"/>
                </a:solidFill>
              </a:rPr>
              <a:t>vacunal</a:t>
            </a:r>
            <a:r>
              <a:rPr lang="es-MX" sz="1100" b="1" dirty="0" smtClean="0">
                <a:solidFill>
                  <a:schemeClr val="tx1"/>
                </a:solidFill>
              </a:rPr>
              <a:t>.</a:t>
            </a:r>
          </a:p>
          <a:p>
            <a:pPr marL="457200" indent="-457200" algn="just">
              <a:buFont typeface="Arial" panose="020B0604020202020204" pitchFamily="34" charset="0"/>
              <a:buChar char="•"/>
            </a:pPr>
            <a:r>
              <a:rPr lang="es-MX" sz="1100" b="1" dirty="0" smtClean="0">
                <a:solidFill>
                  <a:schemeClr val="tx1"/>
                </a:solidFill>
              </a:rPr>
              <a:t>Caso confirmado </a:t>
            </a:r>
            <a:r>
              <a:rPr lang="es-MX" sz="1100" b="1" dirty="0">
                <a:solidFill>
                  <a:schemeClr val="tx1"/>
                </a:solidFill>
              </a:rPr>
              <a:t>derivado de la Vacuna: Caso de poliomielitis sin antecedente de </a:t>
            </a:r>
            <a:r>
              <a:rPr lang="es-MX" sz="1100" b="1" dirty="0" smtClean="0">
                <a:solidFill>
                  <a:schemeClr val="tx1"/>
                </a:solidFill>
              </a:rPr>
              <a:t>vacuna, pero con id </a:t>
            </a:r>
            <a:r>
              <a:rPr lang="es-MX" sz="1100" b="1" dirty="0">
                <a:solidFill>
                  <a:schemeClr val="tx1"/>
                </a:solidFill>
              </a:rPr>
              <a:t>en las </a:t>
            </a:r>
            <a:r>
              <a:rPr lang="es-MX" sz="1100" b="1" dirty="0" smtClean="0">
                <a:solidFill>
                  <a:schemeClr val="tx1"/>
                </a:solidFill>
              </a:rPr>
              <a:t>heces de </a:t>
            </a:r>
            <a:r>
              <a:rPr lang="es-MX" sz="1100" b="1" dirty="0" err="1" smtClean="0">
                <a:solidFill>
                  <a:schemeClr val="tx1"/>
                </a:solidFill>
              </a:rPr>
              <a:t>poliovirus</a:t>
            </a:r>
            <a:r>
              <a:rPr lang="es-MX" sz="1100" b="1" dirty="0" smtClean="0">
                <a:solidFill>
                  <a:schemeClr val="tx1"/>
                </a:solidFill>
              </a:rPr>
              <a:t> </a:t>
            </a:r>
            <a:r>
              <a:rPr lang="es-MX" sz="1100" b="1" dirty="0" err="1" smtClean="0">
                <a:solidFill>
                  <a:schemeClr val="tx1"/>
                </a:solidFill>
              </a:rPr>
              <a:t>vacunal</a:t>
            </a:r>
            <a:endParaRPr lang="es-MX" sz="1100" b="1" dirty="0">
              <a:solidFill>
                <a:schemeClr val="tx1"/>
              </a:solidFill>
            </a:endParaRPr>
          </a:p>
          <a:p>
            <a:pPr marL="342900" indent="-342900" algn="just">
              <a:buFont typeface="Arial" panose="020B0604020202020204" pitchFamily="34" charset="0"/>
              <a:buChar char="•"/>
            </a:pPr>
            <a:endParaRPr lang="es-MX" sz="1100" b="1" i="1" dirty="0" smtClean="0">
              <a:solidFill>
                <a:schemeClr val="tx1"/>
              </a:solidFill>
            </a:endParaRPr>
          </a:p>
          <a:p>
            <a:pPr algn="just"/>
            <a:r>
              <a:rPr lang="es-MX" sz="1100" b="1" i="1" dirty="0" smtClean="0">
                <a:solidFill>
                  <a:schemeClr val="tx1"/>
                </a:solidFill>
              </a:rPr>
              <a:t>Clasificación de casos: </a:t>
            </a:r>
          </a:p>
          <a:p>
            <a:pPr algn="just"/>
            <a:endParaRPr lang="es-MX" sz="1100" b="1" i="1" dirty="0" smtClean="0">
              <a:solidFill>
                <a:schemeClr val="tx1"/>
              </a:solidFill>
            </a:endParaRPr>
          </a:p>
          <a:p>
            <a:pPr marL="457200" indent="-457200" algn="just">
              <a:buFont typeface="Arial" panose="020B0604020202020204" pitchFamily="34" charset="0"/>
              <a:buChar char="•"/>
            </a:pPr>
            <a:r>
              <a:rPr lang="es-MX" sz="1100" b="1" dirty="0" smtClean="0">
                <a:solidFill>
                  <a:schemeClr val="tx1"/>
                </a:solidFill>
              </a:rPr>
              <a:t>Los casos de PFA menores de 15 años de edad deberán ser clasificados en un plazo no mayor de 60 días (10 semanas) posteriores a la fecha de inicio de la parálisis flácida.</a:t>
            </a:r>
          </a:p>
          <a:p>
            <a:pPr marL="457200" indent="-457200" algn="just">
              <a:buFont typeface="Arial" panose="020B0604020202020204" pitchFamily="34" charset="0"/>
              <a:buChar char="•"/>
            </a:pPr>
            <a:r>
              <a:rPr lang="es-MX" sz="1100" b="1" dirty="0" smtClean="0">
                <a:solidFill>
                  <a:schemeClr val="tx1"/>
                </a:solidFill>
              </a:rPr>
              <a:t>Los </a:t>
            </a:r>
            <a:r>
              <a:rPr lang="es-MX" sz="1100" b="1" dirty="0">
                <a:solidFill>
                  <a:schemeClr val="tx1"/>
                </a:solidFill>
              </a:rPr>
              <a:t>casos de PFA mayores de 15 años deberán ser clasificados en un plazo no mayor de 10 días</a:t>
            </a:r>
            <a:r>
              <a:rPr lang="es-MX" sz="1100" b="1" dirty="0" smtClean="0">
                <a:solidFill>
                  <a:schemeClr val="tx1"/>
                </a:solidFill>
              </a:rPr>
              <a:t>.</a:t>
            </a:r>
            <a:endParaRPr lang="es-MX" sz="1100" b="1" dirty="0">
              <a:solidFill>
                <a:schemeClr val="tx1"/>
              </a:solidFill>
            </a:endParaRPr>
          </a:p>
        </p:txBody>
      </p:sp>
    </p:spTree>
    <p:extLst>
      <p:ext uri="{BB962C8B-B14F-4D97-AF65-F5344CB8AC3E}">
        <p14:creationId xmlns:p14="http://schemas.microsoft.com/office/powerpoint/2010/main" val="19578037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24"/>
          <p:cNvSpPr txBox="1"/>
          <p:nvPr/>
        </p:nvSpPr>
        <p:spPr>
          <a:xfrm>
            <a:off x="2699792" y="332656"/>
            <a:ext cx="6444208" cy="830997"/>
          </a:xfrm>
          <a:prstGeom prst="rect">
            <a:avLst/>
          </a:prstGeom>
          <a:noFill/>
        </p:spPr>
        <p:txBody>
          <a:bodyPr wrap="square" rtlCol="0">
            <a:spAutoFit/>
          </a:bodyPr>
          <a:lstStyle/>
          <a:p>
            <a:pPr algn="ctr"/>
            <a:r>
              <a:rPr lang="es-MX" sz="2400" dirty="0" smtClean="0">
                <a:latin typeface="Aharoni" panose="02010803020104030203" pitchFamily="2" charset="-79"/>
                <a:cs typeface="Aharoni" panose="02010803020104030203" pitchFamily="2" charset="-79"/>
              </a:rPr>
              <a:t>PFA</a:t>
            </a:r>
          </a:p>
          <a:p>
            <a:pPr algn="ctr"/>
            <a:r>
              <a:rPr lang="es-MX" sz="2400" dirty="0" smtClean="0">
                <a:latin typeface="Aharoni" panose="02010803020104030203" pitchFamily="2" charset="-79"/>
                <a:cs typeface="Aharoni" panose="02010803020104030203" pitchFamily="2" charset="-79"/>
              </a:rPr>
              <a:t>Actualizaciones</a:t>
            </a:r>
          </a:p>
        </p:txBody>
      </p:sp>
      <p:sp>
        <p:nvSpPr>
          <p:cNvPr id="8" name="Subtítulo 2"/>
          <p:cNvSpPr>
            <a:spLocks noGrp="1"/>
          </p:cNvSpPr>
          <p:nvPr>
            <p:ph type="subTitle" idx="1"/>
          </p:nvPr>
        </p:nvSpPr>
        <p:spPr>
          <a:xfrm>
            <a:off x="755576" y="2080406"/>
            <a:ext cx="4680520" cy="3166404"/>
          </a:xfrm>
          <a:ln w="28575">
            <a:noFill/>
          </a:ln>
        </p:spPr>
        <p:txBody>
          <a:bodyPr>
            <a:noAutofit/>
          </a:bodyPr>
          <a:lstStyle/>
          <a:p>
            <a:pPr marL="257175" indent="-257175" algn="just">
              <a:buFont typeface="Arial" panose="020B0604020202020204" pitchFamily="34" charset="0"/>
              <a:buChar char="•"/>
            </a:pPr>
            <a:endParaRPr lang="es-MX" sz="1100" b="1" i="1" dirty="0" smtClean="0">
              <a:solidFill>
                <a:schemeClr val="tx1"/>
              </a:solidFill>
            </a:endParaRPr>
          </a:p>
          <a:p>
            <a:pPr marL="257175" indent="-257175" algn="just">
              <a:buFont typeface="Arial" panose="020B0604020202020204" pitchFamily="34" charset="0"/>
              <a:buChar char="•"/>
            </a:pPr>
            <a:r>
              <a:rPr lang="es-MX" sz="1100" b="1" i="1" dirty="0" smtClean="0">
                <a:solidFill>
                  <a:schemeClr val="tx1"/>
                </a:solidFill>
              </a:rPr>
              <a:t>Laboratorio:</a:t>
            </a:r>
          </a:p>
          <a:p>
            <a:pPr algn="just"/>
            <a:r>
              <a:rPr lang="es-MX" sz="1100" b="1" dirty="0" smtClean="0">
                <a:solidFill>
                  <a:schemeClr val="tx1"/>
                </a:solidFill>
              </a:rPr>
              <a:t>	Muestras: Heces </a:t>
            </a:r>
            <a:r>
              <a:rPr lang="es-MX" sz="1100" b="1" dirty="0">
                <a:solidFill>
                  <a:schemeClr val="tx1"/>
                </a:solidFill>
              </a:rPr>
              <a:t>en los primeros 14 días posteriores a la </a:t>
            </a:r>
            <a:r>
              <a:rPr lang="es-MX" sz="1100" b="1" dirty="0" smtClean="0">
                <a:solidFill>
                  <a:schemeClr val="tx1"/>
                </a:solidFill>
              </a:rPr>
              <a:t>	fecha de </a:t>
            </a:r>
            <a:r>
              <a:rPr lang="es-MX" sz="1100" b="1" dirty="0">
                <a:solidFill>
                  <a:schemeClr val="tx1"/>
                </a:solidFill>
              </a:rPr>
              <a:t>inicio de la parálisis flácida en la totalidad de </a:t>
            </a:r>
            <a:r>
              <a:rPr lang="es-MX" sz="1100" b="1" dirty="0" smtClean="0">
                <a:solidFill>
                  <a:schemeClr val="tx1"/>
                </a:solidFill>
              </a:rPr>
              <a:t>	los </a:t>
            </a:r>
            <a:r>
              <a:rPr lang="es-MX" sz="1100" b="1" dirty="0">
                <a:solidFill>
                  <a:schemeClr val="tx1"/>
                </a:solidFill>
              </a:rPr>
              <a:t>casos de PFA en menores de </a:t>
            </a:r>
            <a:r>
              <a:rPr lang="es-MX" sz="1100" b="1" dirty="0" smtClean="0">
                <a:solidFill>
                  <a:schemeClr val="tx1"/>
                </a:solidFill>
              </a:rPr>
              <a:t>15 años.</a:t>
            </a:r>
          </a:p>
          <a:p>
            <a:pPr algn="just"/>
            <a:r>
              <a:rPr lang="es-MX" sz="1100" b="1" dirty="0">
                <a:solidFill>
                  <a:schemeClr val="tx1"/>
                </a:solidFill>
              </a:rPr>
              <a:t>	</a:t>
            </a:r>
            <a:endParaRPr lang="es-MX" sz="1100" b="1" dirty="0" smtClean="0">
              <a:solidFill>
                <a:schemeClr val="tx1"/>
              </a:solidFill>
            </a:endParaRPr>
          </a:p>
          <a:p>
            <a:pPr algn="just"/>
            <a:r>
              <a:rPr lang="es-MX" sz="1100" b="1" dirty="0" smtClean="0">
                <a:solidFill>
                  <a:schemeClr val="tx1"/>
                </a:solidFill>
              </a:rPr>
              <a:t>	• Zika: A </a:t>
            </a:r>
            <a:r>
              <a:rPr lang="es-MX" sz="1100" b="1" dirty="0">
                <a:solidFill>
                  <a:schemeClr val="tx1"/>
                </a:solidFill>
              </a:rPr>
              <a:t>los casos de PFA que hayan presentado un cuadro </a:t>
            </a:r>
            <a:r>
              <a:rPr lang="es-MX" sz="1100" b="1" dirty="0" smtClean="0">
                <a:solidFill>
                  <a:schemeClr val="tx1"/>
                </a:solidFill>
              </a:rPr>
              <a:t>	clínico </a:t>
            </a:r>
            <a:r>
              <a:rPr lang="es-MX" sz="1100" b="1" dirty="0">
                <a:solidFill>
                  <a:schemeClr val="tx1"/>
                </a:solidFill>
              </a:rPr>
              <a:t>compatible </a:t>
            </a:r>
            <a:r>
              <a:rPr lang="es-MX" sz="1100" b="1" dirty="0" smtClean="0">
                <a:solidFill>
                  <a:schemeClr val="tx1"/>
                </a:solidFill>
              </a:rPr>
              <a:t>de infección </a:t>
            </a:r>
            <a:r>
              <a:rPr lang="es-MX" sz="1100" b="1" dirty="0">
                <a:solidFill>
                  <a:schemeClr val="tx1"/>
                </a:solidFill>
              </a:rPr>
              <a:t>por virus Zika y que tengan </a:t>
            </a:r>
            <a:r>
              <a:rPr lang="es-MX" sz="1100" b="1" dirty="0" smtClean="0">
                <a:solidFill>
                  <a:schemeClr val="tx1"/>
                </a:solidFill>
              </a:rPr>
              <a:t>	como </a:t>
            </a:r>
            <a:r>
              <a:rPr lang="es-MX" sz="1100" b="1" dirty="0">
                <a:solidFill>
                  <a:schemeClr val="tx1"/>
                </a:solidFill>
              </a:rPr>
              <a:t>máximo 17 días entre el inicio de </a:t>
            </a:r>
            <a:r>
              <a:rPr lang="es-MX" sz="1100" b="1" dirty="0" smtClean="0">
                <a:solidFill>
                  <a:schemeClr val="tx1"/>
                </a:solidFill>
              </a:rPr>
              <a:t>la parálisis </a:t>
            </a:r>
            <a:r>
              <a:rPr lang="es-MX" sz="1100" b="1" dirty="0">
                <a:solidFill>
                  <a:schemeClr val="tx1"/>
                </a:solidFill>
              </a:rPr>
              <a:t>y el </a:t>
            </a:r>
            <a:r>
              <a:rPr lang="es-MX" sz="1100" b="1" dirty="0" smtClean="0">
                <a:solidFill>
                  <a:schemeClr val="tx1"/>
                </a:solidFill>
              </a:rPr>
              <a:t>	antecedente </a:t>
            </a:r>
            <a:r>
              <a:rPr lang="es-MX" sz="1100" b="1" dirty="0">
                <a:solidFill>
                  <a:schemeClr val="tx1"/>
                </a:solidFill>
              </a:rPr>
              <a:t>de inicio de síntomas de caso probable de virus </a:t>
            </a:r>
            <a:r>
              <a:rPr lang="es-MX" sz="1100" b="1" dirty="0" smtClean="0">
                <a:solidFill>
                  <a:schemeClr val="tx1"/>
                </a:solidFill>
              </a:rPr>
              <a:t>	Zika se debe </a:t>
            </a:r>
            <a:r>
              <a:rPr lang="es-MX" sz="1100" b="1" dirty="0">
                <a:solidFill>
                  <a:schemeClr val="tx1"/>
                </a:solidFill>
              </a:rPr>
              <a:t>tomar una muestra de saliva y </a:t>
            </a:r>
            <a:r>
              <a:rPr lang="es-MX" sz="1100" b="1" dirty="0" smtClean="0">
                <a:solidFill>
                  <a:schemeClr val="tx1"/>
                </a:solidFill>
              </a:rPr>
              <a:t>orina</a:t>
            </a:r>
          </a:p>
          <a:p>
            <a:pPr algn="just"/>
            <a:endParaRPr lang="es-MX" sz="1100" b="1" dirty="0" smtClean="0">
              <a:solidFill>
                <a:schemeClr val="tx1"/>
              </a:solidFill>
            </a:endParaRPr>
          </a:p>
          <a:p>
            <a:pPr algn="just"/>
            <a:r>
              <a:rPr lang="es-MX" sz="1100" b="1" dirty="0">
                <a:solidFill>
                  <a:schemeClr val="tx1"/>
                </a:solidFill>
              </a:rPr>
              <a:t>	</a:t>
            </a:r>
            <a:r>
              <a:rPr lang="es-MX" sz="1100" b="1" dirty="0" smtClean="0">
                <a:solidFill>
                  <a:schemeClr val="tx1"/>
                </a:solidFill>
              </a:rPr>
              <a:t>• EV-D68: </a:t>
            </a:r>
            <a:r>
              <a:rPr lang="es-MX" sz="1400" b="1" dirty="0" smtClean="0">
                <a:solidFill>
                  <a:schemeClr val="tx1"/>
                </a:solidFill>
              </a:rPr>
              <a:t> todo </a:t>
            </a:r>
            <a:r>
              <a:rPr lang="es-MX" sz="1100" b="1" dirty="0" smtClean="0">
                <a:solidFill>
                  <a:schemeClr val="tx1"/>
                </a:solidFill>
              </a:rPr>
              <a:t>caso </a:t>
            </a:r>
            <a:r>
              <a:rPr lang="es-MX" sz="1100" b="1" dirty="0">
                <a:solidFill>
                  <a:schemeClr val="tx1"/>
                </a:solidFill>
              </a:rPr>
              <a:t>de PFA que </a:t>
            </a:r>
            <a:r>
              <a:rPr lang="es-MX" sz="1100" b="1" dirty="0" smtClean="0">
                <a:solidFill>
                  <a:schemeClr val="tx1"/>
                </a:solidFill>
              </a:rPr>
              <a:t>haya </a:t>
            </a:r>
            <a:r>
              <a:rPr lang="es-MX" sz="1100" b="1" dirty="0">
                <a:solidFill>
                  <a:schemeClr val="tx1"/>
                </a:solidFill>
              </a:rPr>
              <a:t>presentado cuadro </a:t>
            </a:r>
            <a:r>
              <a:rPr lang="es-MX" sz="1100" b="1" dirty="0" smtClean="0">
                <a:solidFill>
                  <a:schemeClr val="tx1"/>
                </a:solidFill>
              </a:rPr>
              <a:t>	respiratorio </a:t>
            </a:r>
            <a:r>
              <a:rPr lang="es-MX" sz="1100" b="1" dirty="0">
                <a:solidFill>
                  <a:schemeClr val="tx1"/>
                </a:solidFill>
              </a:rPr>
              <a:t>en los 15 </a:t>
            </a:r>
            <a:r>
              <a:rPr lang="es-MX" sz="1100" b="1" dirty="0" smtClean="0">
                <a:solidFill>
                  <a:schemeClr val="tx1"/>
                </a:solidFill>
              </a:rPr>
              <a:t>días previos </a:t>
            </a:r>
            <a:r>
              <a:rPr lang="es-MX" sz="1100" b="1" dirty="0">
                <a:solidFill>
                  <a:schemeClr val="tx1"/>
                </a:solidFill>
              </a:rPr>
              <a:t>al inicio de la parálisis </a:t>
            </a:r>
            <a:r>
              <a:rPr lang="es-MX" sz="1100" b="1" dirty="0" smtClean="0">
                <a:solidFill>
                  <a:schemeClr val="tx1"/>
                </a:solidFill>
              </a:rPr>
              <a:t>	tomar </a:t>
            </a:r>
            <a:r>
              <a:rPr lang="es-MX" sz="1100" b="1" dirty="0">
                <a:solidFill>
                  <a:schemeClr val="tx1"/>
                </a:solidFill>
              </a:rPr>
              <a:t>muestra de exudado faríngeo para </a:t>
            </a:r>
            <a:r>
              <a:rPr lang="es-MX" sz="1100" b="1" dirty="0" smtClean="0">
                <a:solidFill>
                  <a:schemeClr val="tx1"/>
                </a:solidFill>
              </a:rPr>
              <a:t>diagnóstico de 	enterovirus</a:t>
            </a:r>
          </a:p>
        </p:txBody>
      </p:sp>
      <p:sp>
        <p:nvSpPr>
          <p:cNvPr id="9" name="CuadroTexto 8"/>
          <p:cNvSpPr txBox="1"/>
          <p:nvPr/>
        </p:nvSpPr>
        <p:spPr>
          <a:xfrm>
            <a:off x="6372200" y="2469763"/>
            <a:ext cx="2376264" cy="369332"/>
          </a:xfrm>
          <a:prstGeom prst="rect">
            <a:avLst/>
          </a:prstGeom>
          <a:noFill/>
        </p:spPr>
        <p:txBody>
          <a:bodyPr wrap="square" rtlCol="0">
            <a:spAutoFit/>
          </a:bodyPr>
          <a:lstStyle/>
          <a:p>
            <a:r>
              <a:rPr lang="es-MX" dirty="0" smtClean="0"/>
              <a:t>Algoritmo diagnóstico</a:t>
            </a:r>
            <a:endParaRPr lang="es-MX" dirty="0"/>
          </a:p>
        </p:txBody>
      </p:sp>
      <p:sp>
        <p:nvSpPr>
          <p:cNvPr id="2" name="Rectángulo redondeado 1"/>
          <p:cNvSpPr/>
          <p:nvPr/>
        </p:nvSpPr>
        <p:spPr>
          <a:xfrm>
            <a:off x="6660232" y="3015536"/>
            <a:ext cx="1296144"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smtClean="0"/>
              <a:t>Heces</a:t>
            </a:r>
            <a:endParaRPr lang="es-MX" dirty="0"/>
          </a:p>
        </p:txBody>
      </p:sp>
      <p:sp>
        <p:nvSpPr>
          <p:cNvPr id="11" name="Rectángulo redondeado 10"/>
          <p:cNvSpPr/>
          <p:nvPr/>
        </p:nvSpPr>
        <p:spPr>
          <a:xfrm>
            <a:off x="6692840" y="4581128"/>
            <a:ext cx="1296144"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smtClean="0"/>
              <a:t>Exudado </a:t>
            </a:r>
            <a:r>
              <a:rPr lang="es-MX" dirty="0" err="1" smtClean="0"/>
              <a:t>Faringeo</a:t>
            </a:r>
            <a:endParaRPr lang="es-MX" dirty="0"/>
          </a:p>
        </p:txBody>
      </p:sp>
      <p:sp>
        <p:nvSpPr>
          <p:cNvPr id="12" name="Rectángulo redondeado 11"/>
          <p:cNvSpPr/>
          <p:nvPr/>
        </p:nvSpPr>
        <p:spPr>
          <a:xfrm>
            <a:off x="6692840" y="3798332"/>
            <a:ext cx="1296144" cy="64807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smtClean="0"/>
              <a:t>Saliva</a:t>
            </a:r>
          </a:p>
          <a:p>
            <a:pPr algn="ctr"/>
            <a:r>
              <a:rPr lang="es-MX" dirty="0" smtClean="0"/>
              <a:t>Orina</a:t>
            </a:r>
            <a:endParaRPr lang="es-MX" dirty="0"/>
          </a:p>
        </p:txBody>
      </p:sp>
      <p:cxnSp>
        <p:nvCxnSpPr>
          <p:cNvPr id="7" name="Conector recto de flecha 6"/>
          <p:cNvCxnSpPr/>
          <p:nvPr/>
        </p:nvCxnSpPr>
        <p:spPr>
          <a:xfrm>
            <a:off x="7988984" y="3339572"/>
            <a:ext cx="32743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Conector recto de flecha 13"/>
          <p:cNvCxnSpPr/>
          <p:nvPr/>
        </p:nvCxnSpPr>
        <p:spPr>
          <a:xfrm>
            <a:off x="8071753" y="4132042"/>
            <a:ext cx="32743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Conector recto de flecha 14"/>
          <p:cNvCxnSpPr/>
          <p:nvPr/>
        </p:nvCxnSpPr>
        <p:spPr>
          <a:xfrm>
            <a:off x="8071753" y="4940858"/>
            <a:ext cx="32743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52743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24"/>
          <p:cNvSpPr txBox="1"/>
          <p:nvPr/>
        </p:nvSpPr>
        <p:spPr>
          <a:xfrm>
            <a:off x="2699792" y="332656"/>
            <a:ext cx="6444208" cy="830997"/>
          </a:xfrm>
          <a:prstGeom prst="rect">
            <a:avLst/>
          </a:prstGeom>
          <a:noFill/>
        </p:spPr>
        <p:txBody>
          <a:bodyPr wrap="square" rtlCol="0">
            <a:spAutoFit/>
          </a:bodyPr>
          <a:lstStyle/>
          <a:p>
            <a:r>
              <a:rPr lang="es-MX" sz="2400" b="1" dirty="0" smtClean="0"/>
              <a:t>Vigilancia </a:t>
            </a:r>
            <a:r>
              <a:rPr lang="es-MX" sz="2400" b="1" dirty="0"/>
              <a:t>epidemiológica </a:t>
            </a:r>
            <a:r>
              <a:rPr lang="es-MX" sz="2400" b="1" dirty="0" smtClean="0"/>
              <a:t>de </a:t>
            </a:r>
            <a:r>
              <a:rPr lang="es-MX" sz="2400" b="1" dirty="0"/>
              <a:t>complicaciones asociadas a la </a:t>
            </a:r>
            <a:r>
              <a:rPr lang="es-MX" sz="2400" b="1" dirty="0" smtClean="0"/>
              <a:t>infección por </a:t>
            </a:r>
            <a:r>
              <a:rPr lang="es-MX" sz="2400" b="1" dirty="0"/>
              <a:t>virus Zika (ZIKV)</a:t>
            </a:r>
            <a:endParaRPr lang="es-MX" sz="2400" dirty="0" smtClean="0">
              <a:latin typeface="Aharoni" panose="02010803020104030203" pitchFamily="2" charset="-79"/>
              <a:cs typeface="Aharoni" panose="02010803020104030203" pitchFamily="2" charset="-79"/>
            </a:endParaRPr>
          </a:p>
        </p:txBody>
      </p:sp>
      <p:sp>
        <p:nvSpPr>
          <p:cNvPr id="8" name="Subtítulo 2"/>
          <p:cNvSpPr>
            <a:spLocks noGrp="1"/>
          </p:cNvSpPr>
          <p:nvPr>
            <p:ph type="subTitle" idx="1"/>
          </p:nvPr>
        </p:nvSpPr>
        <p:spPr>
          <a:xfrm>
            <a:off x="1187624" y="1412777"/>
            <a:ext cx="6408712" cy="648072"/>
          </a:xfrm>
          <a:ln w="28575">
            <a:noFill/>
          </a:ln>
        </p:spPr>
        <p:txBody>
          <a:bodyPr>
            <a:noAutofit/>
          </a:bodyPr>
          <a:lstStyle/>
          <a:p>
            <a:r>
              <a:rPr lang="es-MX" sz="1400" b="1" dirty="0" smtClean="0">
                <a:solidFill>
                  <a:schemeClr val="tx1"/>
                </a:solidFill>
              </a:rPr>
              <a:t>LINEAMIENTO</a:t>
            </a:r>
          </a:p>
          <a:p>
            <a:r>
              <a:rPr lang="es-MX" sz="1100" b="1" dirty="0" smtClean="0">
                <a:solidFill>
                  <a:schemeClr val="tx1"/>
                </a:solidFill>
              </a:rPr>
              <a:t>• </a:t>
            </a:r>
            <a:r>
              <a:rPr lang="es-MX" sz="1100" b="1" dirty="0">
                <a:solidFill>
                  <a:schemeClr val="tx1"/>
                </a:solidFill>
              </a:rPr>
              <a:t>Identificar los casos de PFA clasificados como Síndrome de </a:t>
            </a:r>
            <a:r>
              <a:rPr lang="es-MX" sz="1100" b="1" dirty="0" err="1">
                <a:solidFill>
                  <a:schemeClr val="tx1"/>
                </a:solidFill>
              </a:rPr>
              <a:t>Guillain</a:t>
            </a:r>
            <a:r>
              <a:rPr lang="es-MX" sz="1100" b="1" dirty="0">
                <a:solidFill>
                  <a:schemeClr val="tx1"/>
                </a:solidFill>
              </a:rPr>
              <a:t>-Barré.</a:t>
            </a:r>
          </a:p>
          <a:p>
            <a:r>
              <a:rPr lang="es-MX" sz="1100" b="1" dirty="0">
                <a:solidFill>
                  <a:schemeClr val="tx1"/>
                </a:solidFill>
              </a:rPr>
              <a:t>• Recabar el resultado de laboratorio de los casos en la Plataforma de PFA </a:t>
            </a:r>
            <a:r>
              <a:rPr lang="es-MX" sz="1100" b="1" dirty="0" smtClean="0">
                <a:solidFill>
                  <a:schemeClr val="tx1"/>
                </a:solidFill>
              </a:rPr>
              <a:t>.</a:t>
            </a:r>
            <a:endParaRPr lang="es-MX" sz="1100" b="1" i="1" dirty="0" smtClean="0">
              <a:solidFill>
                <a:schemeClr val="tx1"/>
              </a:solidFill>
            </a:endParaRPr>
          </a:p>
        </p:txBody>
      </p:sp>
      <p:pic>
        <p:nvPicPr>
          <p:cNvPr id="2" name="Imagen 1"/>
          <p:cNvPicPr>
            <a:picLocks noChangeAspect="1"/>
          </p:cNvPicPr>
          <p:nvPr/>
        </p:nvPicPr>
        <p:blipFill>
          <a:blip r:embed="rId2"/>
          <a:stretch>
            <a:fillRect/>
          </a:stretch>
        </p:blipFill>
        <p:spPr>
          <a:xfrm>
            <a:off x="611560" y="2309973"/>
            <a:ext cx="7241679" cy="3922931"/>
          </a:xfrm>
          <a:prstGeom prst="rect">
            <a:avLst/>
          </a:prstGeom>
        </p:spPr>
      </p:pic>
    </p:spTree>
    <p:extLst>
      <p:ext uri="{BB962C8B-B14F-4D97-AF65-F5344CB8AC3E}">
        <p14:creationId xmlns:p14="http://schemas.microsoft.com/office/powerpoint/2010/main" val="36900468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24"/>
          <p:cNvSpPr txBox="1"/>
          <p:nvPr/>
        </p:nvSpPr>
        <p:spPr>
          <a:xfrm>
            <a:off x="2699792" y="332656"/>
            <a:ext cx="6444208" cy="461665"/>
          </a:xfrm>
          <a:prstGeom prst="rect">
            <a:avLst/>
          </a:prstGeom>
          <a:noFill/>
        </p:spPr>
        <p:txBody>
          <a:bodyPr wrap="square" rtlCol="0">
            <a:spAutoFit/>
          </a:bodyPr>
          <a:lstStyle/>
          <a:p>
            <a:pPr algn="ctr"/>
            <a:r>
              <a:rPr lang="es-MX" sz="2400" dirty="0" err="1" smtClean="0">
                <a:latin typeface="Aharoni" panose="02010803020104030203" pitchFamily="2" charset="-79"/>
                <a:cs typeface="Aharoni" panose="02010803020104030203" pitchFamily="2" charset="-79"/>
              </a:rPr>
              <a:t>Sx</a:t>
            </a:r>
            <a:r>
              <a:rPr lang="es-MX" sz="2400" dirty="0" smtClean="0">
                <a:latin typeface="Aharoni" panose="02010803020104030203" pitchFamily="2" charset="-79"/>
                <a:cs typeface="Aharoni" panose="02010803020104030203" pitchFamily="2" charset="-79"/>
              </a:rPr>
              <a:t> </a:t>
            </a:r>
            <a:r>
              <a:rPr lang="es-MX" sz="2400" dirty="0" err="1" smtClean="0">
                <a:latin typeface="Aharoni" panose="02010803020104030203" pitchFamily="2" charset="-79"/>
                <a:cs typeface="Aharoni" panose="02010803020104030203" pitchFamily="2" charset="-79"/>
              </a:rPr>
              <a:t>Coqueluchoide</a:t>
            </a:r>
            <a:r>
              <a:rPr lang="es-MX" sz="2400" dirty="0" smtClean="0">
                <a:latin typeface="Aharoni" panose="02010803020104030203" pitchFamily="2" charset="-79"/>
                <a:cs typeface="Aharoni" panose="02010803020104030203" pitchFamily="2" charset="-79"/>
              </a:rPr>
              <a:t> / Tosferina</a:t>
            </a:r>
          </a:p>
        </p:txBody>
      </p:sp>
      <p:sp>
        <p:nvSpPr>
          <p:cNvPr id="8" name="Subtítulo 2"/>
          <p:cNvSpPr>
            <a:spLocks noGrp="1"/>
          </p:cNvSpPr>
          <p:nvPr>
            <p:ph type="subTitle" idx="1"/>
          </p:nvPr>
        </p:nvSpPr>
        <p:spPr>
          <a:xfrm>
            <a:off x="1187624" y="1412776"/>
            <a:ext cx="6552728" cy="4783005"/>
          </a:xfrm>
          <a:ln w="28575">
            <a:noFill/>
          </a:ln>
        </p:spPr>
        <p:txBody>
          <a:bodyPr>
            <a:noAutofit/>
          </a:bodyPr>
          <a:lstStyle/>
          <a:p>
            <a:pPr algn="just"/>
            <a:endParaRPr lang="es-MX" sz="1100" b="1" i="1" dirty="0" smtClean="0">
              <a:solidFill>
                <a:schemeClr val="tx1"/>
              </a:solidFill>
            </a:endParaRPr>
          </a:p>
          <a:p>
            <a:pPr algn="just"/>
            <a:r>
              <a:rPr lang="es-MX" sz="1600" b="1" i="1" dirty="0" smtClean="0">
                <a:solidFill>
                  <a:schemeClr val="tx1"/>
                </a:solidFill>
              </a:rPr>
              <a:t>Definiciones operacionales: </a:t>
            </a:r>
          </a:p>
          <a:p>
            <a:pPr marL="171450" indent="-171450" algn="just">
              <a:buFont typeface="Arial" panose="020B0604020202020204" pitchFamily="34" charset="0"/>
              <a:buChar char="•"/>
            </a:pPr>
            <a:r>
              <a:rPr lang="es-MX" sz="1100" b="1" dirty="0">
                <a:solidFill>
                  <a:schemeClr val="tx1"/>
                </a:solidFill>
              </a:rPr>
              <a:t>Caso de Síndrome </a:t>
            </a:r>
            <a:r>
              <a:rPr lang="es-MX" sz="1100" b="1" dirty="0" err="1">
                <a:solidFill>
                  <a:schemeClr val="tx1"/>
                </a:solidFill>
              </a:rPr>
              <a:t>Coqueluchoide</a:t>
            </a:r>
            <a:r>
              <a:rPr lang="es-MX" sz="1100" dirty="0">
                <a:solidFill>
                  <a:schemeClr val="tx1"/>
                </a:solidFill>
              </a:rPr>
              <a:t>: Todo caso con tos paroxística o en accesos</a:t>
            </a:r>
            <a:r>
              <a:rPr lang="es-MX" sz="1400" b="1" dirty="0">
                <a:solidFill>
                  <a:schemeClr val="tx1"/>
                </a:solidFill>
              </a:rPr>
              <a:t>, </a:t>
            </a:r>
            <a:r>
              <a:rPr lang="es-MX" sz="1400" b="1" dirty="0" smtClean="0">
                <a:solidFill>
                  <a:schemeClr val="tx1"/>
                </a:solidFill>
              </a:rPr>
              <a:t>sin importar </a:t>
            </a:r>
            <a:r>
              <a:rPr lang="es-MX" sz="1400" b="1" dirty="0">
                <a:solidFill>
                  <a:schemeClr val="tx1"/>
                </a:solidFill>
              </a:rPr>
              <a:t>la duración.</a:t>
            </a:r>
          </a:p>
          <a:p>
            <a:pPr marL="171450" indent="-171450" algn="just">
              <a:buFont typeface="Arial" panose="020B0604020202020204" pitchFamily="34" charset="0"/>
              <a:buChar char="•"/>
            </a:pPr>
            <a:r>
              <a:rPr lang="es-MX" sz="1100" b="1" dirty="0">
                <a:solidFill>
                  <a:schemeClr val="tx1"/>
                </a:solidFill>
              </a:rPr>
              <a:t>Caso probable de Tos ferina: </a:t>
            </a:r>
            <a:r>
              <a:rPr lang="es-MX" sz="1100" dirty="0">
                <a:solidFill>
                  <a:schemeClr val="tx1"/>
                </a:solidFill>
              </a:rPr>
              <a:t>Toda persona con tos </a:t>
            </a:r>
            <a:r>
              <a:rPr lang="es-MX" sz="1100" dirty="0" err="1">
                <a:solidFill>
                  <a:schemeClr val="tx1"/>
                </a:solidFill>
              </a:rPr>
              <a:t>paroxísitca</a:t>
            </a:r>
            <a:r>
              <a:rPr lang="es-MX" sz="1100" dirty="0">
                <a:solidFill>
                  <a:schemeClr val="tx1"/>
                </a:solidFill>
              </a:rPr>
              <a:t> con siete o más días </a:t>
            </a:r>
            <a:r>
              <a:rPr lang="es-MX" sz="1100" dirty="0" smtClean="0">
                <a:solidFill>
                  <a:schemeClr val="tx1"/>
                </a:solidFill>
              </a:rPr>
              <a:t>de evolución </a:t>
            </a:r>
            <a:r>
              <a:rPr lang="es-MX" sz="1100" dirty="0">
                <a:solidFill>
                  <a:schemeClr val="tx1"/>
                </a:solidFill>
              </a:rPr>
              <a:t>con al menos uno o más de los siguientes signos o síntomas: tos en accesos</a:t>
            </a:r>
            <a:r>
              <a:rPr lang="es-MX" sz="1100" dirty="0" smtClean="0">
                <a:solidFill>
                  <a:schemeClr val="tx1"/>
                </a:solidFill>
              </a:rPr>
              <a:t>, </a:t>
            </a:r>
            <a:r>
              <a:rPr lang="pt-BR" sz="1100" dirty="0" err="1" smtClean="0">
                <a:solidFill>
                  <a:schemeClr val="tx1"/>
                </a:solidFill>
              </a:rPr>
              <a:t>cianosante</a:t>
            </a:r>
            <a:r>
              <a:rPr lang="pt-BR" sz="1100" dirty="0">
                <a:solidFill>
                  <a:schemeClr val="tx1"/>
                </a:solidFill>
              </a:rPr>
              <a:t>, </a:t>
            </a:r>
            <a:r>
              <a:rPr lang="pt-BR" sz="1100" dirty="0" err="1">
                <a:solidFill>
                  <a:schemeClr val="tx1"/>
                </a:solidFill>
              </a:rPr>
              <a:t>emetizante</a:t>
            </a:r>
            <a:r>
              <a:rPr lang="pt-BR" sz="1100" dirty="0">
                <a:solidFill>
                  <a:schemeClr val="tx1"/>
                </a:solidFill>
              </a:rPr>
              <a:t>, </a:t>
            </a:r>
            <a:r>
              <a:rPr lang="pt-BR" sz="1100" dirty="0" err="1">
                <a:solidFill>
                  <a:schemeClr val="tx1"/>
                </a:solidFill>
              </a:rPr>
              <a:t>apnea</a:t>
            </a:r>
            <a:r>
              <a:rPr lang="pt-BR" sz="1100" dirty="0">
                <a:solidFill>
                  <a:schemeClr val="tx1"/>
                </a:solidFill>
              </a:rPr>
              <a:t> o estridor laríngeo </a:t>
            </a:r>
            <a:r>
              <a:rPr lang="pt-BR" sz="1100" dirty="0" err="1">
                <a:solidFill>
                  <a:schemeClr val="tx1"/>
                </a:solidFill>
              </a:rPr>
              <a:t>inspiratorio</a:t>
            </a:r>
            <a:r>
              <a:rPr lang="pt-BR" sz="1100" dirty="0" smtClean="0">
                <a:solidFill>
                  <a:schemeClr val="tx1"/>
                </a:solidFill>
              </a:rPr>
              <a:t>. </a:t>
            </a:r>
            <a:r>
              <a:rPr lang="es-MX" sz="1100" dirty="0" smtClean="0">
                <a:solidFill>
                  <a:schemeClr val="tx1"/>
                </a:solidFill>
              </a:rPr>
              <a:t>En </a:t>
            </a:r>
            <a:r>
              <a:rPr lang="es-MX" sz="1100" dirty="0">
                <a:solidFill>
                  <a:schemeClr val="tx1"/>
                </a:solidFill>
              </a:rPr>
              <a:t>menor de 6 meses los únicos signos pueden ser apnea-cianosis, sin importar los días </a:t>
            </a:r>
            <a:r>
              <a:rPr lang="es-MX" sz="1100" dirty="0" smtClean="0">
                <a:solidFill>
                  <a:schemeClr val="tx1"/>
                </a:solidFill>
              </a:rPr>
              <a:t>de evolución.</a:t>
            </a:r>
          </a:p>
          <a:p>
            <a:pPr marL="171450" indent="-171450" algn="just">
              <a:buFont typeface="Arial" panose="020B0604020202020204" pitchFamily="34" charset="0"/>
              <a:buChar char="•"/>
            </a:pPr>
            <a:r>
              <a:rPr lang="es-MX" sz="1100" b="1" dirty="0">
                <a:solidFill>
                  <a:schemeClr val="tx1"/>
                </a:solidFill>
              </a:rPr>
              <a:t>Caso confirmado por clínica de Tos ferina: </a:t>
            </a:r>
            <a:r>
              <a:rPr lang="es-MX" sz="1100" dirty="0">
                <a:solidFill>
                  <a:schemeClr val="tx1"/>
                </a:solidFill>
              </a:rPr>
              <a:t>Caso probable sin resultado de </a:t>
            </a:r>
            <a:r>
              <a:rPr lang="es-MX" sz="1100" dirty="0" smtClean="0">
                <a:solidFill>
                  <a:schemeClr val="tx1"/>
                </a:solidFill>
              </a:rPr>
              <a:t>laboratorio o </a:t>
            </a:r>
            <a:r>
              <a:rPr lang="es-MX" sz="1100" dirty="0">
                <a:solidFill>
                  <a:schemeClr val="tx1"/>
                </a:solidFill>
              </a:rPr>
              <a:t>negativo a cultivo para </a:t>
            </a:r>
            <a:r>
              <a:rPr lang="es-MX" sz="1100" i="1" dirty="0" err="1">
                <a:solidFill>
                  <a:schemeClr val="tx1"/>
                </a:solidFill>
              </a:rPr>
              <a:t>B.pertussis</a:t>
            </a:r>
            <a:r>
              <a:rPr lang="es-MX" sz="1100" i="1" dirty="0">
                <a:solidFill>
                  <a:schemeClr val="tx1"/>
                </a:solidFill>
              </a:rPr>
              <a:t> </a:t>
            </a:r>
            <a:r>
              <a:rPr lang="es-MX" sz="1100" dirty="0">
                <a:solidFill>
                  <a:schemeClr val="tx1"/>
                </a:solidFill>
              </a:rPr>
              <a:t>y con aumento en la cuenta leucocitaria con </a:t>
            </a:r>
            <a:r>
              <a:rPr lang="es-MX" sz="1100" dirty="0" smtClean="0">
                <a:solidFill>
                  <a:schemeClr val="tx1"/>
                </a:solidFill>
              </a:rPr>
              <a:t>predominio de </a:t>
            </a:r>
            <a:r>
              <a:rPr lang="es-MX" sz="1100" dirty="0">
                <a:solidFill>
                  <a:schemeClr val="tx1"/>
                </a:solidFill>
              </a:rPr>
              <a:t>linfocitos( ≥25,000 leucocitos/</a:t>
            </a:r>
            <a:r>
              <a:rPr lang="el-GR" sz="1100" dirty="0">
                <a:solidFill>
                  <a:schemeClr val="tx1"/>
                </a:solidFill>
              </a:rPr>
              <a:t>μ</a:t>
            </a:r>
            <a:r>
              <a:rPr lang="es-MX" sz="1100" dirty="0">
                <a:solidFill>
                  <a:schemeClr val="tx1"/>
                </a:solidFill>
              </a:rPr>
              <a:t>l, con ≥60% de linfocitos</a:t>
            </a:r>
            <a:r>
              <a:rPr lang="es-MX" sz="1100" dirty="0" smtClean="0">
                <a:solidFill>
                  <a:schemeClr val="tx1"/>
                </a:solidFill>
              </a:rPr>
              <a:t>).</a:t>
            </a:r>
          </a:p>
          <a:p>
            <a:pPr algn="just"/>
            <a:endParaRPr lang="es-MX" sz="1100" dirty="0">
              <a:solidFill>
                <a:schemeClr val="tx1"/>
              </a:solidFill>
            </a:endParaRPr>
          </a:p>
          <a:p>
            <a:endParaRPr lang="es-MX" sz="1100" dirty="0" smtClean="0">
              <a:solidFill>
                <a:schemeClr val="tx1"/>
              </a:solidFill>
            </a:endParaRPr>
          </a:p>
          <a:p>
            <a:pPr algn="just"/>
            <a:r>
              <a:rPr lang="es-MX" sz="2000" dirty="0" smtClean="0">
                <a:solidFill>
                  <a:schemeClr val="tx1"/>
                </a:solidFill>
              </a:rPr>
              <a:t>Contactos: </a:t>
            </a:r>
          </a:p>
          <a:p>
            <a:pPr marL="171450" indent="-171450" algn="just">
              <a:buFont typeface="Arial" panose="020B0604020202020204" pitchFamily="34" charset="0"/>
              <a:buChar char="•"/>
            </a:pPr>
            <a:r>
              <a:rPr lang="es-MX" sz="1100" dirty="0" smtClean="0">
                <a:solidFill>
                  <a:schemeClr val="tx1"/>
                </a:solidFill>
              </a:rPr>
              <a:t>Se debe obtener al </a:t>
            </a:r>
            <a:r>
              <a:rPr lang="es-MX" sz="1400" b="1" dirty="0" smtClean="0">
                <a:solidFill>
                  <a:schemeClr val="tx1"/>
                </a:solidFill>
              </a:rPr>
              <a:t>menos </a:t>
            </a:r>
            <a:r>
              <a:rPr lang="es-MX" sz="1400" b="1" dirty="0">
                <a:solidFill>
                  <a:schemeClr val="tx1"/>
                </a:solidFill>
              </a:rPr>
              <a:t>a tres contactos </a:t>
            </a:r>
            <a:r>
              <a:rPr lang="es-MX" sz="1100" dirty="0">
                <a:solidFill>
                  <a:schemeClr val="tx1"/>
                </a:solidFill>
              </a:rPr>
              <a:t>convivientes, en primera instancia a los adultos, seguido </a:t>
            </a:r>
            <a:r>
              <a:rPr lang="es-MX" sz="1100" dirty="0" smtClean="0">
                <a:solidFill>
                  <a:schemeClr val="tx1"/>
                </a:solidFill>
              </a:rPr>
              <a:t>de adolescentes o menores de 12 años con esquema de vacunación incompleto con síntomas de 	enfermedad respiratoria y finalmente los asintomáticos</a:t>
            </a:r>
          </a:p>
          <a:p>
            <a:pPr algn="just"/>
            <a:endParaRPr lang="es-MX" sz="1100" b="1" dirty="0" smtClean="0">
              <a:solidFill>
                <a:schemeClr val="tx1"/>
              </a:solidFill>
            </a:endParaRPr>
          </a:p>
          <a:p>
            <a:endParaRPr lang="es-MX" sz="1100" b="1" dirty="0">
              <a:solidFill>
                <a:schemeClr val="tx1"/>
              </a:solidFill>
            </a:endParaRPr>
          </a:p>
        </p:txBody>
      </p:sp>
    </p:spTree>
    <p:extLst>
      <p:ext uri="{BB962C8B-B14F-4D97-AF65-F5344CB8AC3E}">
        <p14:creationId xmlns:p14="http://schemas.microsoft.com/office/powerpoint/2010/main" val="7660804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24"/>
          <p:cNvSpPr txBox="1"/>
          <p:nvPr/>
        </p:nvSpPr>
        <p:spPr>
          <a:xfrm>
            <a:off x="2699792" y="332656"/>
            <a:ext cx="6444208" cy="461665"/>
          </a:xfrm>
          <a:prstGeom prst="rect">
            <a:avLst/>
          </a:prstGeom>
          <a:noFill/>
        </p:spPr>
        <p:txBody>
          <a:bodyPr wrap="square" rtlCol="0">
            <a:spAutoFit/>
          </a:bodyPr>
          <a:lstStyle/>
          <a:p>
            <a:pPr algn="ctr"/>
            <a:r>
              <a:rPr lang="es-MX" sz="2400" dirty="0" smtClean="0">
                <a:latin typeface="Aharoni" panose="02010803020104030203" pitchFamily="2" charset="-79"/>
                <a:cs typeface="Aharoni" panose="02010803020104030203" pitchFamily="2" charset="-79"/>
              </a:rPr>
              <a:t>Etiología</a:t>
            </a:r>
          </a:p>
        </p:txBody>
      </p:sp>
      <p:sp>
        <p:nvSpPr>
          <p:cNvPr id="3" name="CuadroTexto 2"/>
          <p:cNvSpPr txBox="1"/>
          <p:nvPr/>
        </p:nvSpPr>
        <p:spPr>
          <a:xfrm>
            <a:off x="755576" y="1484784"/>
            <a:ext cx="4104456" cy="5355312"/>
          </a:xfrm>
          <a:prstGeom prst="rect">
            <a:avLst/>
          </a:prstGeom>
          <a:noFill/>
        </p:spPr>
        <p:txBody>
          <a:bodyPr wrap="square" rtlCol="0">
            <a:spAutoFit/>
          </a:bodyPr>
          <a:lstStyle/>
          <a:p>
            <a:pPr algn="just"/>
            <a:r>
              <a:rPr lang="es-MX" dirty="0" smtClean="0"/>
              <a:t> VISO </a:t>
            </a:r>
            <a:r>
              <a:rPr lang="es-MX" dirty="0"/>
              <a:t>es prototipo del </a:t>
            </a:r>
            <a:r>
              <a:rPr lang="es-MX" dirty="0" smtClean="0"/>
              <a:t>género </a:t>
            </a:r>
            <a:r>
              <a:rPr lang="es-MX" dirty="0" err="1"/>
              <a:t>Morbillivirus</a:t>
            </a:r>
            <a:r>
              <a:rPr lang="es-MX" dirty="0"/>
              <a:t> familia </a:t>
            </a:r>
            <a:r>
              <a:rPr lang="es-MX" dirty="0" err="1" smtClean="0"/>
              <a:t>Paramyxoviridae</a:t>
            </a:r>
            <a:r>
              <a:rPr lang="es-MX" dirty="0" smtClean="0"/>
              <a:t>. Virus ARN, con 8 linajes diferenciados y 23 genotipos. Id especifica ayuda a determinar el origen de brotes</a:t>
            </a:r>
          </a:p>
          <a:p>
            <a:pPr algn="just"/>
            <a:endParaRPr lang="es-MX" dirty="0" smtClean="0"/>
          </a:p>
          <a:p>
            <a:pPr algn="just"/>
            <a:r>
              <a:rPr lang="es-MX" dirty="0" smtClean="0"/>
              <a:t>Los </a:t>
            </a:r>
            <a:r>
              <a:rPr lang="es-MX" dirty="0"/>
              <a:t>humanos son el único </a:t>
            </a:r>
            <a:r>
              <a:rPr lang="es-MX" dirty="0" smtClean="0"/>
              <a:t>hospedero </a:t>
            </a:r>
            <a:r>
              <a:rPr lang="es-MX" dirty="0"/>
              <a:t>natural del </a:t>
            </a:r>
            <a:r>
              <a:rPr lang="es-MX" dirty="0" smtClean="0"/>
              <a:t>VISO</a:t>
            </a:r>
          </a:p>
          <a:p>
            <a:pPr algn="just"/>
            <a:endParaRPr lang="es-MX" dirty="0" smtClean="0"/>
          </a:p>
          <a:p>
            <a:pPr algn="just"/>
            <a:r>
              <a:rPr lang="es-MX" dirty="0"/>
              <a:t>Sensible a la luz UV, </a:t>
            </a:r>
            <a:r>
              <a:rPr lang="es-MX" dirty="0" smtClean="0"/>
              <a:t>desecación,  calor y  acidez.</a:t>
            </a:r>
            <a:endParaRPr lang="es-MX" dirty="0"/>
          </a:p>
          <a:p>
            <a:pPr algn="just"/>
            <a:endParaRPr lang="es-MX" dirty="0" smtClean="0"/>
          </a:p>
          <a:p>
            <a:pPr algn="just"/>
            <a:r>
              <a:rPr lang="es-MX" dirty="0" smtClean="0"/>
              <a:t>Se </a:t>
            </a:r>
            <a:r>
              <a:rPr lang="es-MX" dirty="0"/>
              <a:t>transmite por vía aérea. </a:t>
            </a:r>
            <a:endParaRPr lang="es-MX" dirty="0" smtClean="0"/>
          </a:p>
          <a:p>
            <a:pPr algn="just"/>
            <a:endParaRPr lang="es-MX" dirty="0"/>
          </a:p>
          <a:p>
            <a:pPr algn="just"/>
            <a:r>
              <a:rPr lang="es-MX" dirty="0" smtClean="0"/>
              <a:t>Mayor incidencia ultima invierno y principio de  primavera, con patrón bienal</a:t>
            </a:r>
          </a:p>
          <a:p>
            <a:pPr algn="just"/>
            <a:endParaRPr lang="es-MX" dirty="0" smtClean="0"/>
          </a:p>
          <a:p>
            <a:pPr algn="just"/>
            <a:r>
              <a:rPr lang="es-MX" dirty="0" smtClean="0"/>
              <a:t>De </a:t>
            </a:r>
            <a:r>
              <a:rPr lang="es-MX" dirty="0"/>
              <a:t>las virosis más </a:t>
            </a:r>
            <a:r>
              <a:rPr lang="es-MX" dirty="0" smtClean="0"/>
              <a:t>contagiosas, 1-16-64, TA: 75-99.9%</a:t>
            </a:r>
            <a:endParaRPr lang="es-MX" dirty="0"/>
          </a:p>
        </p:txBody>
      </p:sp>
      <p:pic>
        <p:nvPicPr>
          <p:cNvPr id="2" name="Imagen 1"/>
          <p:cNvPicPr>
            <a:picLocks noChangeAspect="1"/>
          </p:cNvPicPr>
          <p:nvPr/>
        </p:nvPicPr>
        <p:blipFill>
          <a:blip r:embed="rId2"/>
          <a:stretch>
            <a:fillRect/>
          </a:stretch>
        </p:blipFill>
        <p:spPr>
          <a:xfrm>
            <a:off x="5076056" y="2132856"/>
            <a:ext cx="3845698" cy="2465635"/>
          </a:xfrm>
          <a:prstGeom prst="rect">
            <a:avLst/>
          </a:prstGeom>
        </p:spPr>
      </p:pic>
      <p:sp>
        <p:nvSpPr>
          <p:cNvPr id="4" name="CuadroTexto 3"/>
          <p:cNvSpPr txBox="1"/>
          <p:nvPr/>
        </p:nvSpPr>
        <p:spPr>
          <a:xfrm>
            <a:off x="5796136" y="4941168"/>
            <a:ext cx="2088232" cy="430887"/>
          </a:xfrm>
          <a:prstGeom prst="rect">
            <a:avLst/>
          </a:prstGeom>
          <a:noFill/>
        </p:spPr>
        <p:txBody>
          <a:bodyPr wrap="square" rtlCol="0">
            <a:spAutoFit/>
          </a:bodyPr>
          <a:lstStyle/>
          <a:p>
            <a:r>
              <a:rPr lang="es-MX" sz="1100" dirty="0" smtClean="0"/>
              <a:t>A, B1-3,C1-2,D1-10, E, F, G1-3, H1-2</a:t>
            </a:r>
            <a:endParaRPr lang="es-MX" sz="1100" dirty="0"/>
          </a:p>
        </p:txBody>
      </p:sp>
      <p:sp>
        <p:nvSpPr>
          <p:cNvPr id="7" name="CuadroTexto 6"/>
          <p:cNvSpPr txBox="1"/>
          <p:nvPr/>
        </p:nvSpPr>
        <p:spPr>
          <a:xfrm>
            <a:off x="5558745" y="6301487"/>
            <a:ext cx="2880320" cy="261610"/>
          </a:xfrm>
          <a:prstGeom prst="rect">
            <a:avLst/>
          </a:prstGeom>
          <a:noFill/>
        </p:spPr>
        <p:txBody>
          <a:bodyPr wrap="square" rtlCol="0">
            <a:spAutoFit/>
          </a:bodyPr>
          <a:lstStyle/>
          <a:p>
            <a:r>
              <a:rPr lang="es-MX" sz="1050" dirty="0" smtClean="0"/>
              <a:t>CDC, GENETIC ANALISIS OF MEASLES VIRUSES</a:t>
            </a:r>
            <a:endParaRPr lang="es-MX" sz="1050" dirty="0"/>
          </a:p>
        </p:txBody>
      </p:sp>
    </p:spTree>
    <p:extLst>
      <p:ext uri="{BB962C8B-B14F-4D97-AF65-F5344CB8AC3E}">
        <p14:creationId xmlns:p14="http://schemas.microsoft.com/office/powerpoint/2010/main" val="22872769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078395" y="620688"/>
            <a:ext cx="6858000" cy="694342"/>
          </a:xfrm>
        </p:spPr>
        <p:txBody>
          <a:bodyPr>
            <a:normAutofit/>
          </a:bodyPr>
          <a:lstStyle/>
          <a:p>
            <a:r>
              <a:rPr lang="es-MX" sz="3300" b="1" dirty="0" smtClean="0"/>
              <a:t>Compromisos</a:t>
            </a:r>
            <a:endParaRPr lang="es-MX" sz="4050" b="1" dirty="0"/>
          </a:p>
        </p:txBody>
      </p:sp>
      <p:sp>
        <p:nvSpPr>
          <p:cNvPr id="3" name="Subtítulo 2"/>
          <p:cNvSpPr>
            <a:spLocks noGrp="1"/>
          </p:cNvSpPr>
          <p:nvPr>
            <p:ph type="subTitle" idx="1"/>
          </p:nvPr>
        </p:nvSpPr>
        <p:spPr>
          <a:xfrm>
            <a:off x="630831" y="2013789"/>
            <a:ext cx="7901609" cy="2423323"/>
          </a:xfrm>
          <a:ln w="28575">
            <a:solidFill>
              <a:srgbClr val="92D050"/>
            </a:solidFill>
          </a:ln>
        </p:spPr>
        <p:txBody>
          <a:bodyPr>
            <a:normAutofit/>
          </a:bodyPr>
          <a:lstStyle/>
          <a:p>
            <a:pPr marL="257175" indent="-257175" algn="just">
              <a:buFont typeface="Arial" panose="020B0604020202020204" pitchFamily="34" charset="0"/>
              <a:buChar char="•"/>
            </a:pPr>
            <a:r>
              <a:rPr lang="es-MX" sz="2100" b="1" i="1" dirty="0">
                <a:solidFill>
                  <a:schemeClr val="tx1"/>
                </a:solidFill>
              </a:rPr>
              <a:t> </a:t>
            </a:r>
            <a:r>
              <a:rPr lang="es-MX" sz="2100" b="1" i="1" dirty="0" smtClean="0">
                <a:solidFill>
                  <a:schemeClr val="tx1"/>
                </a:solidFill>
              </a:rPr>
              <a:t>Hacer de conocimiento del personal responsable de la VE en el 100% de unidades médicas. ______ Tiempo</a:t>
            </a:r>
          </a:p>
          <a:p>
            <a:pPr marL="257175" indent="-257175" algn="just">
              <a:buFont typeface="Arial" panose="020B0604020202020204" pitchFamily="34" charset="0"/>
              <a:buChar char="•"/>
            </a:pPr>
            <a:r>
              <a:rPr lang="es-MX" sz="2100" b="1" i="1" dirty="0" smtClean="0">
                <a:solidFill>
                  <a:schemeClr val="tx1"/>
                </a:solidFill>
              </a:rPr>
              <a:t>Analizar  las actualizaciones y mandar observaciones al </a:t>
            </a:r>
            <a:r>
              <a:rPr lang="es-MX" sz="2100" b="1" i="1" dirty="0" err="1" smtClean="0">
                <a:solidFill>
                  <a:schemeClr val="tx1"/>
                </a:solidFill>
              </a:rPr>
              <a:t>Depto</a:t>
            </a:r>
            <a:r>
              <a:rPr lang="es-MX" sz="2100" b="1" i="1" dirty="0" smtClean="0">
                <a:solidFill>
                  <a:schemeClr val="tx1"/>
                </a:solidFill>
              </a:rPr>
              <a:t> de VIEP a mas tardar en dos semanas. </a:t>
            </a:r>
          </a:p>
          <a:p>
            <a:pPr marL="257175" indent="-257175" algn="just">
              <a:buFont typeface="Arial" panose="020B0604020202020204" pitchFamily="34" charset="0"/>
              <a:buChar char="•"/>
            </a:pPr>
            <a:r>
              <a:rPr lang="es-MX" sz="2100" b="1" i="1" dirty="0" smtClean="0">
                <a:solidFill>
                  <a:schemeClr val="tx1"/>
                </a:solidFill>
              </a:rPr>
              <a:t>Los responsables estatales deberán verificar el cumplimiento de los lineamentos de forma permanente, </a:t>
            </a:r>
          </a:p>
          <a:p>
            <a:pPr algn="just"/>
            <a:endParaRPr lang="es-MX" sz="2100" dirty="0">
              <a:solidFill>
                <a:schemeClr val="tx1"/>
              </a:solidFill>
            </a:endParaRPr>
          </a:p>
        </p:txBody>
      </p:sp>
    </p:spTree>
    <p:extLst>
      <p:ext uri="{BB962C8B-B14F-4D97-AF65-F5344CB8AC3E}">
        <p14:creationId xmlns:p14="http://schemas.microsoft.com/office/powerpoint/2010/main" val="23093027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078395" y="620688"/>
            <a:ext cx="6858000" cy="694342"/>
          </a:xfrm>
        </p:spPr>
        <p:txBody>
          <a:bodyPr>
            <a:normAutofit/>
          </a:bodyPr>
          <a:lstStyle/>
          <a:p>
            <a:r>
              <a:rPr lang="es-MX" sz="3300" b="1" dirty="0"/>
              <a:t>Conclusiones</a:t>
            </a:r>
            <a:endParaRPr lang="es-MX" sz="4050" b="1" dirty="0"/>
          </a:p>
        </p:txBody>
      </p:sp>
      <p:sp>
        <p:nvSpPr>
          <p:cNvPr id="3" name="Subtítulo 2"/>
          <p:cNvSpPr>
            <a:spLocks noGrp="1"/>
          </p:cNvSpPr>
          <p:nvPr>
            <p:ph type="subTitle" idx="1"/>
          </p:nvPr>
        </p:nvSpPr>
        <p:spPr>
          <a:xfrm>
            <a:off x="630831" y="2013789"/>
            <a:ext cx="7901609" cy="3359427"/>
          </a:xfrm>
          <a:ln w="28575">
            <a:solidFill>
              <a:srgbClr val="92D050"/>
            </a:solidFill>
          </a:ln>
        </p:spPr>
        <p:txBody>
          <a:bodyPr>
            <a:normAutofit lnSpcReduction="10000"/>
          </a:bodyPr>
          <a:lstStyle/>
          <a:p>
            <a:pPr marL="257175" indent="-257175" algn="just">
              <a:buFont typeface="Arial" panose="020B0604020202020204" pitchFamily="34" charset="0"/>
              <a:buChar char="•"/>
            </a:pPr>
            <a:r>
              <a:rPr lang="es-MX" sz="2100" b="1" i="1" dirty="0" smtClean="0">
                <a:solidFill>
                  <a:schemeClr val="tx1"/>
                </a:solidFill>
              </a:rPr>
              <a:t>Se </a:t>
            </a:r>
            <a:r>
              <a:rPr lang="es-MX" sz="2100" b="1" i="1" dirty="0">
                <a:solidFill>
                  <a:schemeClr val="tx1"/>
                </a:solidFill>
              </a:rPr>
              <a:t>debe de mantener una vigilancia homogénea y sistemática en todo el Estado y por todas las Instituciones</a:t>
            </a:r>
            <a:r>
              <a:rPr lang="es-MX" sz="2100" b="1" i="1" dirty="0" smtClean="0">
                <a:solidFill>
                  <a:schemeClr val="tx1"/>
                </a:solidFill>
              </a:rPr>
              <a:t>.</a:t>
            </a:r>
          </a:p>
          <a:p>
            <a:pPr marL="257175" indent="-257175" algn="just">
              <a:buFont typeface="Arial" panose="020B0604020202020204" pitchFamily="34" charset="0"/>
              <a:buChar char="•"/>
            </a:pPr>
            <a:endParaRPr lang="es-MX" sz="2100" b="1" i="1" dirty="0">
              <a:solidFill>
                <a:schemeClr val="tx1"/>
              </a:solidFill>
            </a:endParaRPr>
          </a:p>
          <a:p>
            <a:pPr marL="257175" indent="-257175" algn="just">
              <a:buFont typeface="Arial" panose="020B0604020202020204" pitchFamily="34" charset="0"/>
              <a:buChar char="•"/>
            </a:pPr>
            <a:r>
              <a:rPr lang="es-MX" sz="2100" b="1" i="1" dirty="0" smtClean="0">
                <a:solidFill>
                  <a:schemeClr val="tx1"/>
                </a:solidFill>
              </a:rPr>
              <a:t>Se </a:t>
            </a:r>
            <a:r>
              <a:rPr lang="es-MX" sz="2100" b="1" i="1" dirty="0">
                <a:solidFill>
                  <a:schemeClr val="tx1"/>
                </a:solidFill>
              </a:rPr>
              <a:t>requiere una mayor participación sectorial en cuanto a la notificación de casos de Enfermedades Prevenibles, haciendo énfasis en los de Enfermedad Febril Exantemática</a:t>
            </a:r>
            <a:r>
              <a:rPr lang="es-MX" sz="2100" b="1" i="1" dirty="0" smtClean="0">
                <a:solidFill>
                  <a:schemeClr val="tx1"/>
                </a:solidFill>
              </a:rPr>
              <a:t>.</a:t>
            </a:r>
          </a:p>
          <a:p>
            <a:pPr marL="257175" indent="-257175" algn="just">
              <a:buFont typeface="Arial" panose="020B0604020202020204" pitchFamily="34" charset="0"/>
              <a:buChar char="•"/>
            </a:pPr>
            <a:endParaRPr lang="es-MX" sz="2100" b="1" i="1" dirty="0">
              <a:solidFill>
                <a:schemeClr val="tx1"/>
              </a:solidFill>
            </a:endParaRPr>
          </a:p>
          <a:p>
            <a:pPr marL="257175" indent="-257175" algn="just">
              <a:buFont typeface="Arial" panose="020B0604020202020204" pitchFamily="34" charset="0"/>
              <a:buChar char="•"/>
            </a:pPr>
            <a:r>
              <a:rPr lang="es-MX" sz="2100" b="1" i="1" dirty="0" smtClean="0">
                <a:solidFill>
                  <a:schemeClr val="tx1"/>
                </a:solidFill>
              </a:rPr>
              <a:t>Dado el panorama de Sarampión, el riesgo de reintroducción de Sarampión a México y al Estado  nos obliga a mejorar el sistema de vigilancia actual</a:t>
            </a:r>
            <a:endParaRPr lang="es-MX" sz="2100" b="1" i="1" dirty="0">
              <a:solidFill>
                <a:schemeClr val="tx1"/>
              </a:solidFill>
            </a:endParaRPr>
          </a:p>
          <a:p>
            <a:pPr algn="just"/>
            <a:endParaRPr lang="es-MX" sz="2100" dirty="0">
              <a:solidFill>
                <a:schemeClr val="tx1"/>
              </a:solidFill>
            </a:endParaRPr>
          </a:p>
        </p:txBody>
      </p:sp>
    </p:spTree>
    <p:extLst>
      <p:ext uri="{BB962C8B-B14F-4D97-AF65-F5344CB8AC3E}">
        <p14:creationId xmlns:p14="http://schemas.microsoft.com/office/powerpoint/2010/main" val="35164994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24"/>
          <p:cNvSpPr txBox="1"/>
          <p:nvPr/>
        </p:nvSpPr>
        <p:spPr>
          <a:xfrm>
            <a:off x="2732983" y="157394"/>
            <a:ext cx="6444208" cy="461665"/>
          </a:xfrm>
          <a:prstGeom prst="rect">
            <a:avLst/>
          </a:prstGeom>
          <a:noFill/>
        </p:spPr>
        <p:txBody>
          <a:bodyPr wrap="square" rtlCol="0">
            <a:spAutoFit/>
          </a:bodyPr>
          <a:lstStyle/>
          <a:p>
            <a:pPr algn="ctr"/>
            <a:r>
              <a:rPr lang="es-MX" sz="2400" dirty="0" smtClean="0">
                <a:latin typeface="Aharoni" panose="02010803020104030203" pitchFamily="2" charset="-79"/>
                <a:cs typeface="Aharoni" panose="02010803020104030203" pitchFamily="2" charset="-79"/>
              </a:rPr>
              <a:t>Secuencia patogénica</a:t>
            </a:r>
          </a:p>
        </p:txBody>
      </p:sp>
      <p:pic>
        <p:nvPicPr>
          <p:cNvPr id="4" name="Imagen 3"/>
          <p:cNvPicPr>
            <a:picLocks noChangeAspect="1"/>
          </p:cNvPicPr>
          <p:nvPr/>
        </p:nvPicPr>
        <p:blipFill>
          <a:blip r:embed="rId2"/>
          <a:stretch>
            <a:fillRect/>
          </a:stretch>
        </p:blipFill>
        <p:spPr>
          <a:xfrm>
            <a:off x="1637925" y="692696"/>
            <a:ext cx="5235708" cy="3674037"/>
          </a:xfrm>
          <a:prstGeom prst="rect">
            <a:avLst/>
          </a:prstGeom>
        </p:spPr>
      </p:pic>
      <p:graphicFrame>
        <p:nvGraphicFramePr>
          <p:cNvPr id="3" name="Tabla 2"/>
          <p:cNvGraphicFramePr>
            <a:graphicFrameLocks noGrp="1"/>
          </p:cNvGraphicFramePr>
          <p:nvPr>
            <p:extLst>
              <p:ext uri="{D42A27DB-BD31-4B8C-83A1-F6EECF244321}">
                <p14:modId xmlns:p14="http://schemas.microsoft.com/office/powerpoint/2010/main" val="2404657042"/>
              </p:ext>
            </p:extLst>
          </p:nvPr>
        </p:nvGraphicFramePr>
        <p:xfrm>
          <a:off x="683568" y="4305701"/>
          <a:ext cx="7952433" cy="2468880"/>
        </p:xfrm>
        <a:graphic>
          <a:graphicData uri="http://schemas.openxmlformats.org/drawingml/2006/table">
            <a:tbl>
              <a:tblPr firstRow="1" bandRow="1">
                <a:tableStyleId>{5C22544A-7EE6-4342-B048-85BDC9FD1C3A}</a:tableStyleId>
              </a:tblPr>
              <a:tblGrid>
                <a:gridCol w="1083231"/>
                <a:gridCol w="6869202"/>
              </a:tblGrid>
              <a:tr h="261947">
                <a:tc>
                  <a:txBody>
                    <a:bodyPr/>
                    <a:lstStyle/>
                    <a:p>
                      <a:r>
                        <a:rPr lang="es-MX" sz="1200" dirty="0" smtClean="0"/>
                        <a:t>Duración</a:t>
                      </a:r>
                      <a:endParaRPr lang="es-MX" sz="1200" dirty="0"/>
                    </a:p>
                  </a:txBody>
                  <a:tcPr/>
                </a:tc>
                <a:tc>
                  <a:txBody>
                    <a:bodyPr/>
                    <a:lstStyle/>
                    <a:p>
                      <a:r>
                        <a:rPr lang="es-MX" sz="1200" dirty="0" smtClean="0"/>
                        <a:t>Evento</a:t>
                      </a:r>
                      <a:endParaRPr lang="es-MX" sz="1200" dirty="0"/>
                    </a:p>
                  </a:txBody>
                  <a:tcPr/>
                </a:tc>
              </a:tr>
              <a:tr h="417399">
                <a:tc>
                  <a:txBody>
                    <a:bodyPr/>
                    <a:lstStyle/>
                    <a:p>
                      <a:r>
                        <a:rPr lang="es-MX" sz="1200" dirty="0" smtClean="0"/>
                        <a:t>1-11</a:t>
                      </a:r>
                    </a:p>
                    <a:p>
                      <a:r>
                        <a:rPr lang="es-MX" sz="1200" dirty="0" smtClean="0"/>
                        <a:t>21</a:t>
                      </a:r>
                      <a:endParaRPr lang="es-MX" sz="1200" dirty="0"/>
                    </a:p>
                  </a:txBody>
                  <a:tcPr/>
                </a:tc>
                <a:tc>
                  <a:txBody>
                    <a:bodyPr/>
                    <a:lstStyle/>
                    <a:p>
                      <a:r>
                        <a:rPr lang="es-MX" sz="1200" dirty="0" smtClean="0"/>
                        <a:t>Incubación:</a:t>
                      </a:r>
                    </a:p>
                    <a:p>
                      <a:r>
                        <a:rPr lang="es-MX" sz="1200" dirty="0" smtClean="0"/>
                        <a:t>asintomático, infección del epitelio respiratorio o conjuntival</a:t>
                      </a:r>
                      <a:r>
                        <a:rPr lang="es-MX" sz="1200" baseline="0" dirty="0" smtClean="0"/>
                        <a:t> extendiéndose a </a:t>
                      </a:r>
                      <a:r>
                        <a:rPr lang="es-MX" sz="1200" baseline="0" dirty="0" err="1" smtClean="0"/>
                        <a:t>linfonodos</a:t>
                      </a:r>
                      <a:r>
                        <a:rPr lang="es-MX" sz="1200" baseline="0" dirty="0" smtClean="0"/>
                        <a:t> (0-3)</a:t>
                      </a:r>
                      <a:endParaRPr lang="es-MX" sz="1200" dirty="0"/>
                    </a:p>
                  </a:txBody>
                  <a:tcPr/>
                </a:tc>
              </a:tr>
              <a:tr h="584358">
                <a:tc>
                  <a:txBody>
                    <a:bodyPr/>
                    <a:lstStyle/>
                    <a:p>
                      <a:r>
                        <a:rPr lang="es-MX" sz="1200" dirty="0" smtClean="0"/>
                        <a:t>2-4</a:t>
                      </a:r>
                      <a:endParaRPr lang="es-MX" sz="1200" dirty="0"/>
                    </a:p>
                  </a:txBody>
                  <a:tcPr/>
                </a:tc>
                <a:tc>
                  <a:txBody>
                    <a:bodyPr/>
                    <a:lstStyle/>
                    <a:p>
                      <a:r>
                        <a:rPr lang="es-MX" sz="1200" dirty="0" smtClean="0"/>
                        <a:t>Prodrómico</a:t>
                      </a:r>
                    </a:p>
                    <a:p>
                      <a:r>
                        <a:rPr lang="es-MX" sz="1200" dirty="0" smtClean="0"/>
                        <a:t>Fiebre,</a:t>
                      </a:r>
                      <a:r>
                        <a:rPr lang="es-MX" sz="1200" baseline="0" dirty="0" smtClean="0"/>
                        <a:t> catarro de mucosas, coriza, epistaxis, conjuntivitis, fotofobia, tos seca. 3° en mucosa geniana, pilares y úvula en 2° molar: manchas rojas con punto blanco. (3-6)</a:t>
                      </a:r>
                      <a:endParaRPr lang="es-MX" sz="1200" dirty="0"/>
                    </a:p>
                  </a:txBody>
                  <a:tcPr/>
                </a:tc>
              </a:tr>
              <a:tr h="584358">
                <a:tc>
                  <a:txBody>
                    <a:bodyPr/>
                    <a:lstStyle/>
                    <a:p>
                      <a:r>
                        <a:rPr lang="es-MX" sz="1200" dirty="0" smtClean="0"/>
                        <a:t>5-6</a:t>
                      </a:r>
                      <a:endParaRPr lang="es-MX" sz="1200" dirty="0"/>
                    </a:p>
                  </a:txBody>
                  <a:tcPr/>
                </a:tc>
                <a:tc>
                  <a:txBody>
                    <a:bodyPr/>
                    <a:lstStyle/>
                    <a:p>
                      <a:r>
                        <a:rPr lang="es-MX" sz="1200" dirty="0" smtClean="0"/>
                        <a:t>Exantemático; </a:t>
                      </a:r>
                    </a:p>
                    <a:p>
                      <a:r>
                        <a:rPr lang="es-MX" sz="1200" dirty="0" smtClean="0"/>
                        <a:t>fiebre</a:t>
                      </a:r>
                      <a:r>
                        <a:rPr lang="es-MX" sz="1200" baseline="0" dirty="0" smtClean="0"/>
                        <a:t> alta, exacerbación de cuadro, tos, maculas rosadas confluentes, de orejas a tronco, brazos, abdomen, nalgas y piernas que desaparece en 2 a 6 días (6-13)</a:t>
                      </a:r>
                      <a:endParaRPr lang="es-MX" sz="1200" dirty="0"/>
                    </a:p>
                  </a:txBody>
                  <a:tcPr/>
                </a:tc>
              </a:tr>
              <a:tr h="417399">
                <a:tc>
                  <a:txBody>
                    <a:bodyPr/>
                    <a:lstStyle/>
                    <a:p>
                      <a:r>
                        <a:rPr lang="es-MX" sz="1200" dirty="0" smtClean="0"/>
                        <a:t>1-7</a:t>
                      </a:r>
                      <a:endParaRPr lang="es-MX" sz="1200" dirty="0"/>
                    </a:p>
                  </a:txBody>
                  <a:tcPr/>
                </a:tc>
                <a:tc>
                  <a:txBody>
                    <a:bodyPr/>
                    <a:lstStyle/>
                    <a:p>
                      <a:r>
                        <a:rPr lang="es-MX" sz="1200" dirty="0" smtClean="0"/>
                        <a:t>Descamación:</a:t>
                      </a:r>
                      <a:r>
                        <a:rPr lang="es-MX" sz="1200" baseline="0" dirty="0" smtClean="0"/>
                        <a:t> </a:t>
                      </a:r>
                    </a:p>
                    <a:p>
                      <a:r>
                        <a:rPr lang="es-MX" sz="1200" baseline="0" dirty="0" smtClean="0"/>
                        <a:t>piel de harina, perdura la tos por hasta 4 días, espaciada. </a:t>
                      </a:r>
                      <a:endParaRPr lang="es-MX" sz="1200" dirty="0"/>
                    </a:p>
                  </a:txBody>
                  <a:tcPr/>
                </a:tc>
              </a:tr>
            </a:tbl>
          </a:graphicData>
        </a:graphic>
      </p:graphicFrame>
      <p:pic>
        <p:nvPicPr>
          <p:cNvPr id="7" name="Imagen 6"/>
          <p:cNvPicPr>
            <a:picLocks noChangeAspect="1"/>
          </p:cNvPicPr>
          <p:nvPr/>
        </p:nvPicPr>
        <p:blipFill>
          <a:blip r:embed="rId3"/>
          <a:stretch>
            <a:fillRect/>
          </a:stretch>
        </p:blipFill>
        <p:spPr>
          <a:xfrm>
            <a:off x="6737312" y="2542181"/>
            <a:ext cx="2439879" cy="1570757"/>
          </a:xfrm>
          <a:prstGeom prst="rect">
            <a:avLst/>
          </a:prstGeom>
        </p:spPr>
      </p:pic>
    </p:spTree>
    <p:extLst>
      <p:ext uri="{BB962C8B-B14F-4D97-AF65-F5344CB8AC3E}">
        <p14:creationId xmlns:p14="http://schemas.microsoft.com/office/powerpoint/2010/main" val="27165918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24"/>
          <p:cNvSpPr txBox="1"/>
          <p:nvPr/>
        </p:nvSpPr>
        <p:spPr>
          <a:xfrm>
            <a:off x="2699792" y="332656"/>
            <a:ext cx="6444208" cy="461665"/>
          </a:xfrm>
          <a:prstGeom prst="rect">
            <a:avLst/>
          </a:prstGeom>
          <a:noFill/>
        </p:spPr>
        <p:txBody>
          <a:bodyPr wrap="square" rtlCol="0">
            <a:spAutoFit/>
          </a:bodyPr>
          <a:lstStyle/>
          <a:p>
            <a:pPr algn="ctr"/>
            <a:r>
              <a:rPr lang="es-MX" sz="2400" dirty="0" smtClean="0">
                <a:latin typeface="Aharoni" panose="02010803020104030203" pitchFamily="2" charset="-79"/>
                <a:cs typeface="Aharoni" panose="02010803020104030203" pitchFamily="2" charset="-79"/>
              </a:rPr>
              <a:t>Complicaciones</a:t>
            </a:r>
          </a:p>
        </p:txBody>
      </p:sp>
      <p:graphicFrame>
        <p:nvGraphicFramePr>
          <p:cNvPr id="5" name="4 Diagrama"/>
          <p:cNvGraphicFramePr/>
          <p:nvPr>
            <p:extLst>
              <p:ext uri="{D42A27DB-BD31-4B8C-83A1-F6EECF244321}">
                <p14:modId xmlns:p14="http://schemas.microsoft.com/office/powerpoint/2010/main" val="3735274452"/>
              </p:ext>
            </p:extLst>
          </p:nvPr>
        </p:nvGraphicFramePr>
        <p:xfrm>
          <a:off x="1835696" y="1516959"/>
          <a:ext cx="4848200" cy="393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2 Rectángulo"/>
          <p:cNvSpPr/>
          <p:nvPr/>
        </p:nvSpPr>
        <p:spPr>
          <a:xfrm>
            <a:off x="827584" y="6422292"/>
            <a:ext cx="7935004" cy="261610"/>
          </a:xfrm>
          <a:prstGeom prst="rect">
            <a:avLst/>
          </a:prstGeom>
        </p:spPr>
        <p:txBody>
          <a:bodyPr wrap="square">
            <a:spAutoFit/>
          </a:bodyPr>
          <a:lstStyle/>
          <a:p>
            <a:pPr algn="r"/>
            <a:r>
              <a:rPr lang="es-MX" sz="1100" dirty="0" err="1"/>
              <a:t>F</a:t>
            </a:r>
            <a:r>
              <a:rPr lang="es-MX" sz="1100" dirty="0" err="1" smtClean="0"/>
              <a:t>unke</a:t>
            </a:r>
            <a:r>
              <a:rPr lang="es-MX" sz="1100" dirty="0" smtClean="0"/>
              <a:t> </a:t>
            </a:r>
            <a:r>
              <a:rPr lang="es-MX" sz="1100" dirty="0"/>
              <a:t>G, Bernard KA. </a:t>
            </a:r>
            <a:r>
              <a:rPr lang="es-MX" sz="1100" dirty="0" smtClean="0"/>
              <a:t>Murray </a:t>
            </a:r>
            <a:r>
              <a:rPr lang="es-MX" sz="1100" dirty="0"/>
              <a:t>PA y cols. (eds.) Manual of </a:t>
            </a:r>
            <a:r>
              <a:rPr lang="es-MX" sz="1100" dirty="0" err="1"/>
              <a:t>clinical</a:t>
            </a:r>
            <a:r>
              <a:rPr lang="es-MX" sz="1100" dirty="0"/>
              <a:t> </a:t>
            </a:r>
            <a:r>
              <a:rPr lang="es-MX" sz="1100" dirty="0" err="1"/>
              <a:t>microbiology</a:t>
            </a:r>
            <a:r>
              <a:rPr lang="es-MX" sz="1100" dirty="0"/>
              <a:t>. Washington, DC: ASM Press, </a:t>
            </a:r>
            <a:r>
              <a:rPr lang="es-MX" sz="1100" dirty="0" smtClean="0"/>
              <a:t>2003</a:t>
            </a:r>
            <a:endParaRPr lang="es-MX" sz="1400" dirty="0"/>
          </a:p>
        </p:txBody>
      </p:sp>
      <p:sp>
        <p:nvSpPr>
          <p:cNvPr id="7" name="Elipse 6"/>
          <p:cNvSpPr/>
          <p:nvPr/>
        </p:nvSpPr>
        <p:spPr>
          <a:xfrm>
            <a:off x="2372544" y="2937365"/>
            <a:ext cx="1092809" cy="1092809"/>
          </a:xfrm>
          <a:prstGeom prst="ellipse">
            <a:avLst/>
          </a:prstGeom>
          <a:blipFill rotWithShape="1">
            <a:blip r:embed="rId7"/>
            <a:stretch>
              <a:fillRect/>
            </a:stretch>
          </a:blipFill>
        </p:spPr>
        <p:style>
          <a:lnRef idx="2">
            <a:schemeClr val="lt1">
              <a:hueOff val="0"/>
              <a:satOff val="0"/>
              <a:lumOff val="0"/>
              <a:alphaOff val="0"/>
            </a:schemeClr>
          </a:lnRef>
          <a:fillRef idx="1">
            <a:scrgbClr r="0" g="0" b="0"/>
          </a:fillRef>
          <a:effectRef idx="0">
            <a:schemeClr val="accent4">
              <a:tint val="50000"/>
              <a:hueOff val="0"/>
              <a:satOff val="0"/>
              <a:lumOff val="0"/>
              <a:alphaOff val="0"/>
            </a:schemeClr>
          </a:effectRef>
          <a:fontRef idx="minor">
            <a:schemeClr val="lt1">
              <a:hueOff val="0"/>
              <a:satOff val="0"/>
              <a:lumOff val="0"/>
              <a:alphaOff val="0"/>
            </a:schemeClr>
          </a:fontRef>
        </p:style>
      </p:sp>
      <p:sp>
        <p:nvSpPr>
          <p:cNvPr id="2" name="CuadroTexto 1"/>
          <p:cNvSpPr txBox="1"/>
          <p:nvPr/>
        </p:nvSpPr>
        <p:spPr>
          <a:xfrm>
            <a:off x="5901571" y="5441081"/>
            <a:ext cx="3168352" cy="861774"/>
          </a:xfrm>
          <a:prstGeom prst="rect">
            <a:avLst/>
          </a:prstGeom>
          <a:solidFill>
            <a:schemeClr val="accent5">
              <a:lumMod val="60000"/>
              <a:lumOff val="40000"/>
            </a:schemeClr>
          </a:solidFill>
        </p:spPr>
        <p:txBody>
          <a:bodyPr wrap="square" rtlCol="0">
            <a:spAutoFit/>
          </a:bodyPr>
          <a:lstStyle/>
          <a:p>
            <a:r>
              <a:rPr lang="es-MX" b="1" dirty="0" smtClean="0"/>
              <a:t>Letalidad</a:t>
            </a:r>
            <a:r>
              <a:rPr lang="es-MX" dirty="0" smtClean="0"/>
              <a:t>:</a:t>
            </a:r>
          </a:p>
          <a:p>
            <a:r>
              <a:rPr lang="es-MX" sz="1600" dirty="0" smtClean="0"/>
              <a:t>3-5% en países en desarrollo</a:t>
            </a:r>
          </a:p>
          <a:p>
            <a:r>
              <a:rPr lang="es-MX" sz="1600" dirty="0" smtClean="0"/>
              <a:t>10-30% en países con marginación</a:t>
            </a:r>
            <a:endParaRPr lang="es-MX" sz="1600" dirty="0"/>
          </a:p>
        </p:txBody>
      </p:sp>
      <p:sp>
        <p:nvSpPr>
          <p:cNvPr id="8" name="CuadroTexto 1"/>
          <p:cNvSpPr txBox="1"/>
          <p:nvPr/>
        </p:nvSpPr>
        <p:spPr>
          <a:xfrm>
            <a:off x="467544" y="1276148"/>
            <a:ext cx="1872208" cy="1384995"/>
          </a:xfrm>
          <a:prstGeom prst="rect">
            <a:avLst/>
          </a:prstGeom>
          <a:solidFill>
            <a:srgbClr val="75F7AA"/>
          </a:solidFill>
        </p:spPr>
        <p:txBody>
          <a:bodyPr wrap="square" rtlCol="0">
            <a:spAutoFit/>
          </a:bodyPr>
          <a:lstStyle/>
          <a:p>
            <a:r>
              <a:rPr lang="es-MX" sz="1400" b="1" dirty="0" smtClean="0"/>
              <a:t>Comunes</a:t>
            </a:r>
          </a:p>
          <a:p>
            <a:r>
              <a:rPr lang="es-MX" sz="1400" dirty="0" smtClean="0"/>
              <a:t>Inmunosupresión</a:t>
            </a:r>
          </a:p>
          <a:p>
            <a:r>
              <a:rPr lang="es-MX" sz="1400" dirty="0"/>
              <a:t> </a:t>
            </a:r>
            <a:r>
              <a:rPr lang="es-MX" sz="1400" dirty="0" smtClean="0"/>
              <a:t>    Leucemia, CA</a:t>
            </a:r>
          </a:p>
          <a:p>
            <a:r>
              <a:rPr lang="es-MX" sz="1400" dirty="0"/>
              <a:t> </a:t>
            </a:r>
            <a:r>
              <a:rPr lang="es-MX" sz="1400" dirty="0" smtClean="0"/>
              <a:t>    Inmunosupresores</a:t>
            </a:r>
          </a:p>
          <a:p>
            <a:r>
              <a:rPr lang="es-MX" sz="1400" dirty="0"/>
              <a:t> </a:t>
            </a:r>
            <a:r>
              <a:rPr lang="es-MX" sz="1400" dirty="0" smtClean="0"/>
              <a:t>    Sida, TB</a:t>
            </a:r>
          </a:p>
          <a:p>
            <a:r>
              <a:rPr lang="es-MX" sz="1400" dirty="0" smtClean="0"/>
              <a:t>Desnutrición</a:t>
            </a:r>
            <a:endParaRPr lang="es-MX" sz="1400" dirty="0"/>
          </a:p>
        </p:txBody>
      </p:sp>
    </p:spTree>
    <p:extLst>
      <p:ext uri="{BB962C8B-B14F-4D97-AF65-F5344CB8AC3E}">
        <p14:creationId xmlns:p14="http://schemas.microsoft.com/office/powerpoint/2010/main" val="18063440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24"/>
          <p:cNvSpPr txBox="1"/>
          <p:nvPr/>
        </p:nvSpPr>
        <p:spPr>
          <a:xfrm>
            <a:off x="2699792" y="332656"/>
            <a:ext cx="6444208" cy="461665"/>
          </a:xfrm>
          <a:prstGeom prst="rect">
            <a:avLst/>
          </a:prstGeom>
          <a:noFill/>
        </p:spPr>
        <p:txBody>
          <a:bodyPr wrap="square" rtlCol="0">
            <a:spAutoFit/>
          </a:bodyPr>
          <a:lstStyle/>
          <a:p>
            <a:pPr algn="ctr"/>
            <a:r>
              <a:rPr lang="es-MX" sz="2400" dirty="0" smtClean="0">
                <a:latin typeface="Aharoni" panose="02010803020104030203" pitchFamily="2" charset="-79"/>
                <a:cs typeface="Aharoni" panose="02010803020104030203" pitchFamily="2" charset="-79"/>
              </a:rPr>
              <a:t>Diagnostico </a:t>
            </a:r>
          </a:p>
        </p:txBody>
      </p:sp>
      <p:sp>
        <p:nvSpPr>
          <p:cNvPr id="3" name="CuadroTexto 2"/>
          <p:cNvSpPr txBox="1"/>
          <p:nvPr/>
        </p:nvSpPr>
        <p:spPr>
          <a:xfrm>
            <a:off x="323528" y="3429000"/>
            <a:ext cx="4824536" cy="2646878"/>
          </a:xfrm>
          <a:prstGeom prst="rect">
            <a:avLst/>
          </a:prstGeom>
          <a:noFill/>
        </p:spPr>
        <p:txBody>
          <a:bodyPr wrap="square" rtlCol="0">
            <a:spAutoFit/>
          </a:bodyPr>
          <a:lstStyle/>
          <a:p>
            <a:pPr marL="285750" indent="-285750" algn="just">
              <a:buFont typeface="Arial" panose="020B0604020202020204" pitchFamily="34" charset="0"/>
              <a:buChar char="•"/>
            </a:pPr>
            <a:r>
              <a:rPr lang="es-MX" dirty="0" smtClean="0"/>
              <a:t>Clínico</a:t>
            </a:r>
          </a:p>
          <a:p>
            <a:pPr marL="285750" indent="-285750" algn="just">
              <a:buFont typeface="Arial" panose="020B0604020202020204" pitchFamily="34" charset="0"/>
              <a:buChar char="•"/>
            </a:pPr>
            <a:endParaRPr lang="es-MX" dirty="0" smtClean="0"/>
          </a:p>
          <a:p>
            <a:pPr marL="285750" indent="-285750" algn="just">
              <a:buFont typeface="Arial" panose="020B0604020202020204" pitchFamily="34" charset="0"/>
              <a:buChar char="•"/>
            </a:pPr>
            <a:r>
              <a:rPr lang="es-MX" dirty="0" smtClean="0"/>
              <a:t>Epidemiológico</a:t>
            </a:r>
          </a:p>
          <a:p>
            <a:pPr marL="285750" indent="-285750" algn="just">
              <a:buFont typeface="Arial" panose="020B0604020202020204" pitchFamily="34" charset="0"/>
              <a:buChar char="•"/>
            </a:pPr>
            <a:endParaRPr lang="es-MX" dirty="0" smtClean="0"/>
          </a:p>
          <a:p>
            <a:pPr marL="285750" indent="-285750" algn="just">
              <a:buFont typeface="Arial" panose="020B0604020202020204" pitchFamily="34" charset="0"/>
              <a:buChar char="•"/>
            </a:pPr>
            <a:r>
              <a:rPr lang="es-MX" dirty="0" smtClean="0"/>
              <a:t>Laboratorio:</a:t>
            </a:r>
          </a:p>
          <a:p>
            <a:pPr marL="742950" lvl="1" indent="-285750" algn="just">
              <a:buFont typeface="Arial" panose="020B0604020202020204" pitchFamily="34" charset="0"/>
              <a:buChar char="•"/>
            </a:pPr>
            <a:r>
              <a:rPr lang="es-MX" dirty="0" smtClean="0"/>
              <a:t>Biología molecular (RT-PCR)</a:t>
            </a:r>
          </a:p>
          <a:p>
            <a:pPr marL="742950" lvl="1" indent="-285750" algn="just">
              <a:buFont typeface="Arial" panose="020B0604020202020204" pitchFamily="34" charset="0"/>
              <a:buChar char="•"/>
            </a:pPr>
            <a:r>
              <a:rPr lang="es-MX" dirty="0" smtClean="0"/>
              <a:t>BH: </a:t>
            </a:r>
            <a:r>
              <a:rPr lang="es-MX" sz="1200" dirty="0" smtClean="0"/>
              <a:t>Leucopenia con </a:t>
            </a:r>
            <a:r>
              <a:rPr lang="es-MX" sz="1200" dirty="0" err="1" smtClean="0"/>
              <a:t>linfopenia</a:t>
            </a:r>
            <a:r>
              <a:rPr lang="es-MX" sz="1200" dirty="0" smtClean="0"/>
              <a:t>/neutropenia</a:t>
            </a:r>
          </a:p>
          <a:p>
            <a:pPr marL="742950" lvl="1" indent="-285750" algn="just">
              <a:buFont typeface="Arial" panose="020B0604020202020204" pitchFamily="34" charset="0"/>
              <a:buChar char="•"/>
            </a:pPr>
            <a:r>
              <a:rPr lang="es-MX" sz="1100" dirty="0" smtClean="0"/>
              <a:t>En fase prodrómica se describen Células Gigantes multinucleadas</a:t>
            </a:r>
          </a:p>
          <a:p>
            <a:pPr marL="742950" lvl="1" indent="-285750" algn="just">
              <a:buFont typeface="Arial" panose="020B0604020202020204" pitchFamily="34" charset="0"/>
              <a:buChar char="•"/>
            </a:pPr>
            <a:r>
              <a:rPr lang="es-MX" dirty="0" smtClean="0"/>
              <a:t>Serología: </a:t>
            </a:r>
            <a:r>
              <a:rPr lang="es-MX" sz="1100" dirty="0" smtClean="0"/>
              <a:t>Anticuerpos: aparecen desde el 3° día de exantema </a:t>
            </a:r>
            <a:r>
              <a:rPr lang="es-MX" sz="1100" dirty="0" err="1" smtClean="0"/>
              <a:t>IgM</a:t>
            </a:r>
            <a:r>
              <a:rPr lang="es-MX" sz="1100" dirty="0" smtClean="0"/>
              <a:t> positivos hasta 60 días, o la </a:t>
            </a:r>
            <a:r>
              <a:rPr lang="es-MX" sz="1100" dirty="0" err="1" smtClean="0"/>
              <a:t>crudruplicidad</a:t>
            </a:r>
            <a:r>
              <a:rPr lang="es-MX" sz="1100" dirty="0" smtClean="0"/>
              <a:t> de títulos de </a:t>
            </a:r>
            <a:r>
              <a:rPr lang="es-MX" sz="1100" dirty="0" err="1" smtClean="0"/>
              <a:t>IgG</a:t>
            </a:r>
            <a:r>
              <a:rPr lang="es-MX" sz="1100" dirty="0"/>
              <a:t>.</a:t>
            </a:r>
            <a:endParaRPr lang="es-MX" dirty="0" smtClean="0"/>
          </a:p>
        </p:txBody>
      </p:sp>
      <p:pic>
        <p:nvPicPr>
          <p:cNvPr id="2" name="Imagen 1"/>
          <p:cNvPicPr>
            <a:picLocks noChangeAspect="1"/>
          </p:cNvPicPr>
          <p:nvPr/>
        </p:nvPicPr>
        <p:blipFill>
          <a:blip r:embed="rId2"/>
          <a:stretch>
            <a:fillRect/>
          </a:stretch>
        </p:blipFill>
        <p:spPr>
          <a:xfrm>
            <a:off x="3923928" y="1412776"/>
            <a:ext cx="4470524" cy="2678113"/>
          </a:xfrm>
          <a:prstGeom prst="rect">
            <a:avLst/>
          </a:prstGeom>
        </p:spPr>
      </p:pic>
    </p:spTree>
    <p:extLst>
      <p:ext uri="{BB962C8B-B14F-4D97-AF65-F5344CB8AC3E}">
        <p14:creationId xmlns:p14="http://schemas.microsoft.com/office/powerpoint/2010/main" val="28081469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24"/>
          <p:cNvSpPr txBox="1"/>
          <p:nvPr/>
        </p:nvSpPr>
        <p:spPr>
          <a:xfrm>
            <a:off x="2699792" y="332656"/>
            <a:ext cx="6444208" cy="461665"/>
          </a:xfrm>
          <a:prstGeom prst="rect">
            <a:avLst/>
          </a:prstGeom>
          <a:noFill/>
        </p:spPr>
        <p:txBody>
          <a:bodyPr wrap="square" rtlCol="0">
            <a:spAutoFit/>
          </a:bodyPr>
          <a:lstStyle/>
          <a:p>
            <a:pPr algn="ctr"/>
            <a:r>
              <a:rPr lang="es-MX" sz="2400" dirty="0" smtClean="0">
                <a:latin typeface="Aharoni" panose="02010803020104030203" pitchFamily="2" charset="-79"/>
                <a:cs typeface="Aharoni" panose="02010803020104030203" pitchFamily="2" charset="-79"/>
              </a:rPr>
              <a:t>Tratamiento </a:t>
            </a:r>
          </a:p>
        </p:txBody>
      </p:sp>
      <p:sp>
        <p:nvSpPr>
          <p:cNvPr id="3" name="CuadroTexto 2"/>
          <p:cNvSpPr txBox="1"/>
          <p:nvPr/>
        </p:nvSpPr>
        <p:spPr>
          <a:xfrm>
            <a:off x="647564" y="1412776"/>
            <a:ext cx="4104456" cy="4247317"/>
          </a:xfrm>
          <a:prstGeom prst="rect">
            <a:avLst/>
          </a:prstGeom>
          <a:noFill/>
        </p:spPr>
        <p:txBody>
          <a:bodyPr wrap="square" rtlCol="0">
            <a:spAutoFit/>
          </a:bodyPr>
          <a:lstStyle/>
          <a:p>
            <a:pPr marL="285750" indent="-285750" algn="just">
              <a:buFont typeface="Arial" panose="020B0604020202020204" pitchFamily="34" charset="0"/>
              <a:buChar char="•"/>
            </a:pPr>
            <a:r>
              <a:rPr lang="es-MX" dirty="0" smtClean="0"/>
              <a:t> No hay uno especifico</a:t>
            </a:r>
          </a:p>
          <a:p>
            <a:pPr marL="285750" indent="-285750" algn="just">
              <a:buFont typeface="Arial" panose="020B0604020202020204" pitchFamily="34" charset="0"/>
              <a:buChar char="•"/>
            </a:pPr>
            <a:endParaRPr lang="es-MX" dirty="0" smtClean="0"/>
          </a:p>
          <a:p>
            <a:pPr marL="285750" indent="-285750" algn="just">
              <a:buFont typeface="Arial" panose="020B0604020202020204" pitchFamily="34" charset="0"/>
              <a:buChar char="•"/>
            </a:pPr>
            <a:r>
              <a:rPr lang="es-MX" dirty="0" smtClean="0"/>
              <a:t>Soporte:</a:t>
            </a:r>
          </a:p>
          <a:p>
            <a:pPr marL="742950" lvl="1" indent="-285750" algn="just">
              <a:buFont typeface="Arial" panose="020B0604020202020204" pitchFamily="34" charset="0"/>
              <a:buChar char="•"/>
            </a:pPr>
            <a:r>
              <a:rPr lang="es-MX" dirty="0" smtClean="0"/>
              <a:t>Aislamiento</a:t>
            </a:r>
            <a:endParaRPr lang="es-MX" dirty="0"/>
          </a:p>
          <a:p>
            <a:pPr marL="742950" lvl="1" indent="-285750" algn="just">
              <a:buFont typeface="Arial" panose="020B0604020202020204" pitchFamily="34" charset="0"/>
              <a:buChar char="•"/>
            </a:pPr>
            <a:r>
              <a:rPr lang="es-MX" dirty="0" smtClean="0"/>
              <a:t>Antipiréticos</a:t>
            </a:r>
            <a:endParaRPr lang="es-MX" dirty="0"/>
          </a:p>
          <a:p>
            <a:pPr marL="742950" lvl="1" indent="-285750" algn="just">
              <a:buFont typeface="Arial" panose="020B0604020202020204" pitchFamily="34" charset="0"/>
              <a:buChar char="•"/>
            </a:pPr>
            <a:r>
              <a:rPr lang="es-MX" dirty="0"/>
              <a:t>Reposo </a:t>
            </a:r>
          </a:p>
          <a:p>
            <a:pPr marL="742950" lvl="1" indent="-285750" algn="just">
              <a:buFont typeface="Arial" panose="020B0604020202020204" pitchFamily="34" charset="0"/>
              <a:buChar char="•"/>
            </a:pPr>
            <a:r>
              <a:rPr lang="es-MX" dirty="0" smtClean="0"/>
              <a:t>Líquidos</a:t>
            </a:r>
            <a:endParaRPr lang="es-MX" dirty="0"/>
          </a:p>
          <a:p>
            <a:pPr marL="742950" lvl="1" indent="-285750" algn="just">
              <a:buFont typeface="Arial" panose="020B0604020202020204" pitchFamily="34" charset="0"/>
              <a:buChar char="•"/>
            </a:pPr>
            <a:r>
              <a:rPr lang="es-MX" dirty="0" smtClean="0"/>
              <a:t>Humidificación </a:t>
            </a:r>
            <a:r>
              <a:rPr lang="es-MX" dirty="0"/>
              <a:t>del ambiente en caso de </a:t>
            </a:r>
            <a:r>
              <a:rPr lang="es-MX" dirty="0" smtClean="0"/>
              <a:t>laringitis</a:t>
            </a:r>
            <a:endParaRPr lang="es-MX" dirty="0"/>
          </a:p>
          <a:p>
            <a:pPr marL="742950" lvl="1" indent="-285750" algn="just">
              <a:buFont typeface="Arial" panose="020B0604020202020204" pitchFamily="34" charset="0"/>
              <a:buChar char="•"/>
            </a:pPr>
            <a:r>
              <a:rPr lang="es-MX" dirty="0"/>
              <a:t>Durante la fotofobia: </a:t>
            </a:r>
            <a:r>
              <a:rPr lang="es-MX" dirty="0" smtClean="0"/>
              <a:t>protección</a:t>
            </a:r>
          </a:p>
          <a:p>
            <a:pPr marL="742950" lvl="1" indent="-285750" algn="just">
              <a:buFont typeface="Arial" panose="020B0604020202020204" pitchFamily="34" charset="0"/>
              <a:buChar char="•"/>
            </a:pPr>
            <a:endParaRPr lang="es-MX" dirty="0" smtClean="0"/>
          </a:p>
          <a:p>
            <a:pPr marL="285750" indent="-285750" algn="just">
              <a:buFont typeface="Arial" panose="020B0604020202020204" pitchFamily="34" charset="0"/>
              <a:buChar char="•"/>
            </a:pPr>
            <a:r>
              <a:rPr lang="es-MX" dirty="0"/>
              <a:t>Vitamina </a:t>
            </a:r>
            <a:r>
              <a:rPr lang="es-MX" dirty="0" smtClean="0"/>
              <a:t>A (OMS, WL)</a:t>
            </a:r>
          </a:p>
          <a:p>
            <a:pPr marL="742950" lvl="1" indent="-285750" algn="just">
              <a:buFont typeface="Arial" panose="020B0604020202020204" pitchFamily="34" charset="0"/>
              <a:buChar char="•"/>
            </a:pPr>
            <a:r>
              <a:rPr lang="es-MX" dirty="0" smtClean="0"/>
              <a:t>100 000 </a:t>
            </a:r>
            <a:r>
              <a:rPr lang="es-MX" dirty="0" err="1" smtClean="0"/>
              <a:t>ui</a:t>
            </a:r>
            <a:r>
              <a:rPr lang="es-MX" dirty="0" smtClean="0"/>
              <a:t> VO, DU, 6-12 m</a:t>
            </a:r>
          </a:p>
          <a:p>
            <a:pPr marL="742950" lvl="1" indent="-285750" algn="just">
              <a:buFont typeface="Arial" panose="020B0604020202020204" pitchFamily="34" charset="0"/>
              <a:buChar char="•"/>
            </a:pPr>
            <a:r>
              <a:rPr lang="es-MX" dirty="0" smtClean="0"/>
              <a:t>200 000 en mayores</a:t>
            </a:r>
          </a:p>
          <a:p>
            <a:pPr lvl="1" algn="just"/>
            <a:endParaRPr lang="es-MX" dirty="0"/>
          </a:p>
        </p:txBody>
      </p:sp>
      <p:pic>
        <p:nvPicPr>
          <p:cNvPr id="5" name="Imagen 4"/>
          <p:cNvPicPr>
            <a:picLocks noChangeAspect="1"/>
          </p:cNvPicPr>
          <p:nvPr/>
        </p:nvPicPr>
        <p:blipFill>
          <a:blip r:embed="rId2"/>
          <a:stretch>
            <a:fillRect/>
          </a:stretch>
        </p:blipFill>
        <p:spPr>
          <a:xfrm>
            <a:off x="5004048" y="2204864"/>
            <a:ext cx="3835754" cy="2592884"/>
          </a:xfrm>
          <a:prstGeom prst="rect">
            <a:avLst/>
          </a:prstGeom>
        </p:spPr>
      </p:pic>
    </p:spTree>
    <p:extLst>
      <p:ext uri="{BB962C8B-B14F-4D97-AF65-F5344CB8AC3E}">
        <p14:creationId xmlns:p14="http://schemas.microsoft.com/office/powerpoint/2010/main" val="3875935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24"/>
          <p:cNvSpPr txBox="1"/>
          <p:nvPr/>
        </p:nvSpPr>
        <p:spPr>
          <a:xfrm>
            <a:off x="2699792" y="332656"/>
            <a:ext cx="6444208" cy="461665"/>
          </a:xfrm>
          <a:prstGeom prst="rect">
            <a:avLst/>
          </a:prstGeom>
          <a:noFill/>
        </p:spPr>
        <p:txBody>
          <a:bodyPr wrap="square" rtlCol="0">
            <a:spAutoFit/>
          </a:bodyPr>
          <a:lstStyle/>
          <a:p>
            <a:pPr algn="ctr"/>
            <a:r>
              <a:rPr lang="es-MX" sz="2400" dirty="0" smtClean="0">
                <a:latin typeface="Aharoni" panose="02010803020104030203" pitchFamily="2" charset="-79"/>
                <a:cs typeface="Aharoni" panose="02010803020104030203" pitchFamily="2" charset="-79"/>
              </a:rPr>
              <a:t>Prevención </a:t>
            </a:r>
          </a:p>
        </p:txBody>
      </p:sp>
      <p:pic>
        <p:nvPicPr>
          <p:cNvPr id="2" name="Imagen 1"/>
          <p:cNvPicPr>
            <a:picLocks noChangeAspect="1"/>
          </p:cNvPicPr>
          <p:nvPr/>
        </p:nvPicPr>
        <p:blipFill>
          <a:blip r:embed="rId2"/>
          <a:stretch>
            <a:fillRect/>
          </a:stretch>
        </p:blipFill>
        <p:spPr>
          <a:xfrm>
            <a:off x="755576" y="2306143"/>
            <a:ext cx="3394720" cy="2789643"/>
          </a:xfrm>
          <a:prstGeom prst="rect">
            <a:avLst/>
          </a:prstGeom>
        </p:spPr>
      </p:pic>
      <p:sp>
        <p:nvSpPr>
          <p:cNvPr id="4" name="CuadroTexto 3"/>
          <p:cNvSpPr txBox="1"/>
          <p:nvPr/>
        </p:nvSpPr>
        <p:spPr>
          <a:xfrm>
            <a:off x="4716016" y="2276872"/>
            <a:ext cx="3960440" cy="2585323"/>
          </a:xfrm>
          <a:prstGeom prst="rect">
            <a:avLst/>
          </a:prstGeom>
          <a:noFill/>
        </p:spPr>
        <p:txBody>
          <a:bodyPr wrap="square" rtlCol="0">
            <a:spAutoFit/>
          </a:bodyPr>
          <a:lstStyle/>
          <a:p>
            <a:r>
              <a:rPr lang="es-MX" dirty="0" smtClean="0"/>
              <a:t>Contraindicaciones: </a:t>
            </a:r>
          </a:p>
          <a:p>
            <a:endParaRPr lang="es-MX" dirty="0" smtClean="0"/>
          </a:p>
          <a:p>
            <a:r>
              <a:rPr lang="es-MX" dirty="0" smtClean="0"/>
              <a:t>Enfermedad febril grave</a:t>
            </a:r>
          </a:p>
          <a:p>
            <a:r>
              <a:rPr lang="es-MX" dirty="0" smtClean="0"/>
              <a:t>Embarazo </a:t>
            </a:r>
          </a:p>
          <a:p>
            <a:r>
              <a:rPr lang="es-MX" dirty="0" smtClean="0"/>
              <a:t>Inmunodeficiencias</a:t>
            </a:r>
          </a:p>
          <a:p>
            <a:r>
              <a:rPr lang="es-MX" dirty="0" err="1" smtClean="0"/>
              <a:t>Tx</a:t>
            </a:r>
            <a:r>
              <a:rPr lang="es-MX" dirty="0" smtClean="0"/>
              <a:t> inmunosupresores</a:t>
            </a:r>
          </a:p>
          <a:p>
            <a:r>
              <a:rPr lang="es-MX" dirty="0" smtClean="0"/>
              <a:t>Anafilaxia a la proteína del huevo</a:t>
            </a:r>
          </a:p>
          <a:p>
            <a:r>
              <a:rPr lang="es-MX" dirty="0" smtClean="0"/>
              <a:t>Hipersensibilidad a la </a:t>
            </a:r>
            <a:r>
              <a:rPr lang="es-MX" dirty="0" err="1" smtClean="0"/>
              <a:t>Neomicina</a:t>
            </a:r>
            <a:endParaRPr lang="es-MX" dirty="0" smtClean="0"/>
          </a:p>
          <a:p>
            <a:endParaRPr lang="es-MX" dirty="0"/>
          </a:p>
        </p:txBody>
      </p:sp>
      <p:sp>
        <p:nvSpPr>
          <p:cNvPr id="3" name="CuadroTexto 2"/>
          <p:cNvSpPr txBox="1"/>
          <p:nvPr/>
        </p:nvSpPr>
        <p:spPr>
          <a:xfrm>
            <a:off x="2051720" y="1052736"/>
            <a:ext cx="4896544" cy="646331"/>
          </a:xfrm>
          <a:prstGeom prst="rect">
            <a:avLst/>
          </a:prstGeom>
          <a:noFill/>
        </p:spPr>
        <p:txBody>
          <a:bodyPr wrap="square" rtlCol="0">
            <a:spAutoFit/>
          </a:bodyPr>
          <a:lstStyle/>
          <a:p>
            <a:r>
              <a:rPr lang="es-MX" dirty="0" smtClean="0"/>
              <a:t>La vacunación  ha reducido la mortalidad por sarampión en un 75% a nivel mundial </a:t>
            </a:r>
            <a:endParaRPr lang="es-MX" dirty="0"/>
          </a:p>
        </p:txBody>
      </p:sp>
    </p:spTree>
    <p:extLst>
      <p:ext uri="{BB962C8B-B14F-4D97-AF65-F5344CB8AC3E}">
        <p14:creationId xmlns:p14="http://schemas.microsoft.com/office/powerpoint/2010/main" val="33717939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uadroTexto 24"/>
          <p:cNvSpPr txBox="1"/>
          <p:nvPr/>
        </p:nvSpPr>
        <p:spPr>
          <a:xfrm>
            <a:off x="2699792" y="332656"/>
            <a:ext cx="6444208" cy="461665"/>
          </a:xfrm>
          <a:prstGeom prst="rect">
            <a:avLst/>
          </a:prstGeom>
          <a:noFill/>
        </p:spPr>
        <p:txBody>
          <a:bodyPr wrap="square" rtlCol="0">
            <a:spAutoFit/>
          </a:bodyPr>
          <a:lstStyle/>
          <a:p>
            <a:pPr algn="ctr"/>
            <a:r>
              <a:rPr lang="es-MX" sz="2400" dirty="0" smtClean="0">
                <a:latin typeface="Aharoni" panose="02010803020104030203" pitchFamily="2" charset="-79"/>
                <a:cs typeface="Aharoni" panose="02010803020104030203" pitchFamily="2" charset="-79"/>
              </a:rPr>
              <a:t>ESAVIS</a:t>
            </a:r>
          </a:p>
        </p:txBody>
      </p:sp>
      <p:sp>
        <p:nvSpPr>
          <p:cNvPr id="3" name="CuadroTexto 2"/>
          <p:cNvSpPr txBox="1"/>
          <p:nvPr/>
        </p:nvSpPr>
        <p:spPr>
          <a:xfrm>
            <a:off x="755576" y="1116630"/>
            <a:ext cx="5904656" cy="2585323"/>
          </a:xfrm>
          <a:prstGeom prst="rect">
            <a:avLst/>
          </a:prstGeom>
          <a:noFill/>
        </p:spPr>
        <p:txBody>
          <a:bodyPr wrap="square" rtlCol="0">
            <a:spAutoFit/>
          </a:bodyPr>
          <a:lstStyle/>
          <a:p>
            <a:pPr marL="285750" indent="-285750">
              <a:buFont typeface="Arial" panose="020B0604020202020204" pitchFamily="34" charset="0"/>
              <a:buChar char="•"/>
            </a:pPr>
            <a:r>
              <a:rPr lang="es-MX" dirty="0" smtClean="0"/>
              <a:t>SRP, Virus vivos atenuados, </a:t>
            </a:r>
            <a:r>
              <a:rPr lang="es-MX" dirty="0" err="1" smtClean="0"/>
              <a:t>sc</a:t>
            </a:r>
            <a:r>
              <a:rPr lang="es-MX" dirty="0" smtClean="0"/>
              <a:t>, región  superior, </a:t>
            </a:r>
            <a:r>
              <a:rPr lang="es-MX" dirty="0" err="1" smtClean="0"/>
              <a:t>ext</a:t>
            </a:r>
            <a:r>
              <a:rPr lang="es-MX" dirty="0"/>
              <a:t> </a:t>
            </a:r>
            <a:r>
              <a:rPr lang="es-MX" dirty="0" smtClean="0"/>
              <a:t>tríceps izquierdo</a:t>
            </a:r>
          </a:p>
          <a:p>
            <a:pPr marL="285750" indent="-285750">
              <a:buFont typeface="Arial" panose="020B0604020202020204" pitchFamily="34" charset="0"/>
              <a:buChar char="•"/>
            </a:pPr>
            <a:r>
              <a:rPr lang="es-MX" dirty="0" smtClean="0"/>
              <a:t>Esquema: Dos dosis de 0,5 ml de vacuna, reconstituida</a:t>
            </a:r>
          </a:p>
          <a:p>
            <a:pPr marL="285750" indent="-285750">
              <a:buFont typeface="Arial" panose="020B0604020202020204" pitchFamily="34" charset="0"/>
              <a:buChar char="•"/>
            </a:pPr>
            <a:r>
              <a:rPr lang="es-MX" dirty="0" smtClean="0"/>
              <a:t>Eficacia: Sarampión: 95%, Rubeola: 98%, Parotiditis: 90%</a:t>
            </a:r>
          </a:p>
          <a:p>
            <a:pPr marL="285750" indent="-285750">
              <a:buFont typeface="Arial" panose="020B0604020202020204" pitchFamily="34" charset="0"/>
              <a:buChar char="•"/>
            </a:pPr>
            <a:endParaRPr lang="es-MX" dirty="0"/>
          </a:p>
          <a:p>
            <a:pPr marL="285750" indent="-285750">
              <a:buFont typeface="Arial" panose="020B0604020202020204" pitchFamily="34" charset="0"/>
              <a:buChar char="•"/>
            </a:pPr>
            <a:r>
              <a:rPr lang="es-MX" dirty="0" smtClean="0"/>
              <a:t>ESAVIS</a:t>
            </a:r>
          </a:p>
          <a:p>
            <a:pPr marL="742950" lvl="1" indent="-285750">
              <a:buFont typeface="Arial" panose="020B0604020202020204" pitchFamily="34" charset="0"/>
              <a:buChar char="•"/>
            </a:pPr>
            <a:r>
              <a:rPr lang="es-MX" dirty="0" smtClean="0"/>
              <a:t>Crisis convulsivas: 1 por cada 3 mil dosis </a:t>
            </a:r>
          </a:p>
          <a:p>
            <a:pPr marL="742950" lvl="1" indent="-285750">
              <a:buFont typeface="Arial" panose="020B0604020202020204" pitchFamily="34" charset="0"/>
              <a:buChar char="•"/>
            </a:pPr>
            <a:r>
              <a:rPr lang="es-MX" dirty="0" smtClean="0"/>
              <a:t>Purpura </a:t>
            </a:r>
            <a:r>
              <a:rPr lang="es-MX" dirty="0" err="1" smtClean="0"/>
              <a:t>trombocitopénica</a:t>
            </a:r>
            <a:r>
              <a:rPr lang="es-MX" dirty="0" smtClean="0"/>
              <a:t>: 1-4 por cada 100 mil d</a:t>
            </a:r>
          </a:p>
          <a:p>
            <a:pPr marL="742950" lvl="1" indent="-285750">
              <a:buFont typeface="Arial" panose="020B0604020202020204" pitchFamily="34" charset="0"/>
              <a:buChar char="•"/>
            </a:pPr>
            <a:r>
              <a:rPr lang="es-MX" dirty="0" smtClean="0"/>
              <a:t>Meningitis aséptica: 1-4 por millón de dosis</a:t>
            </a:r>
          </a:p>
        </p:txBody>
      </p:sp>
      <p:pic>
        <p:nvPicPr>
          <p:cNvPr id="7" name="Imagen 6"/>
          <p:cNvPicPr>
            <a:picLocks noChangeAspect="1"/>
          </p:cNvPicPr>
          <p:nvPr/>
        </p:nvPicPr>
        <p:blipFill>
          <a:blip r:embed="rId2"/>
          <a:stretch>
            <a:fillRect/>
          </a:stretch>
        </p:blipFill>
        <p:spPr>
          <a:xfrm>
            <a:off x="6660232" y="1423067"/>
            <a:ext cx="2085975" cy="1695450"/>
          </a:xfrm>
          <a:prstGeom prst="rect">
            <a:avLst/>
          </a:prstGeom>
        </p:spPr>
      </p:pic>
      <p:graphicFrame>
        <p:nvGraphicFramePr>
          <p:cNvPr id="9" name="Marcador de contenido 6"/>
          <p:cNvGraphicFramePr>
            <a:graphicFrameLocks/>
          </p:cNvGraphicFramePr>
          <p:nvPr>
            <p:extLst>
              <p:ext uri="{D42A27DB-BD31-4B8C-83A1-F6EECF244321}">
                <p14:modId xmlns:p14="http://schemas.microsoft.com/office/powerpoint/2010/main" val="1409809551"/>
              </p:ext>
            </p:extLst>
          </p:nvPr>
        </p:nvGraphicFramePr>
        <p:xfrm>
          <a:off x="1763688" y="3758206"/>
          <a:ext cx="5472608" cy="266429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632796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3114</TotalTime>
  <Words>1793</Words>
  <Application>Microsoft Office PowerPoint</Application>
  <PresentationFormat>Presentación en pantalla (4:3)</PresentationFormat>
  <Paragraphs>363</Paragraphs>
  <Slides>31</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31</vt:i4>
      </vt:variant>
    </vt:vector>
  </HeadingPairs>
  <TitlesOfParts>
    <vt:vector size="36" baseType="lpstr">
      <vt:lpstr>Aharoni</vt:lpstr>
      <vt:lpstr>Arial</vt:lpstr>
      <vt:lpstr>Calibri</vt:lpstr>
      <vt:lpstr>Tahoma</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Panorama Epidemiológico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Casos de EFE por Institución y Jurisdicción Sanitaria, 2017*</vt:lpstr>
      <vt:lpstr>Presentación de PowerPoint</vt:lpstr>
      <vt:lpstr>Definiciones operacionales</vt:lpstr>
      <vt:lpstr>Manual de Procedimientos VE de EPV</vt:lpstr>
      <vt:lpstr>Presentación de PowerPoint</vt:lpstr>
      <vt:lpstr>Presentación de PowerPoint</vt:lpstr>
      <vt:lpstr>Presentación de PowerPoint</vt:lpstr>
      <vt:lpstr>Presentación de PowerPoint</vt:lpstr>
      <vt:lpstr>Presentación de PowerPoint</vt:lpstr>
      <vt:lpstr>Compromisos</vt:lpstr>
      <vt:lpstr>Conclusiones</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Dr. Villanueva</dc:creator>
  <cp:lastModifiedBy>Dra. Sánchez</cp:lastModifiedBy>
  <cp:revision>210</cp:revision>
  <dcterms:created xsi:type="dcterms:W3CDTF">2015-10-01T18:21:08Z</dcterms:created>
  <dcterms:modified xsi:type="dcterms:W3CDTF">2018-03-14T15:58:11Z</dcterms:modified>
</cp:coreProperties>
</file>