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5035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040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583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1420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027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894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825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888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5494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356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447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F978F-8243-4446-AC6A-36423C0274A2}" type="datetimeFigureOut">
              <a:rPr lang="es-MX" smtClean="0"/>
              <a:t>19/06/2019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CCB84-95B7-40A2-B803-57935D7B61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452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13" Type="http://schemas.openxmlformats.org/officeDocument/2006/relationships/hyperlink" Target="19-06-19%20Vig%20Entomologica%20(CEVE).pptx" TargetMode="External"/><Relationship Id="rId3" Type="http://schemas.openxmlformats.org/officeDocument/2006/relationships/image" Target="../media/image2.png"/><Relationship Id="rId7" Type="http://schemas.openxmlformats.org/officeDocument/2006/relationships/hyperlink" Target="19-06-19%20Plan%20Estrategico%20Arbovirosis%202019%20(CEVE).pptx" TargetMode="External"/><Relationship Id="rId12" Type="http://schemas.openxmlformats.org/officeDocument/2006/relationships/hyperlink" Target="Respuesta%20del%20Sector%20Salud%20por%20temporada%20de%20lluvias%20y%20ciclones%20190619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Situaci&#243;n%20actual%20del%20Dengue%20en%20SLP%20CEVE%20190619.pptx" TargetMode="External"/><Relationship Id="rId11" Type="http://schemas.openxmlformats.org/officeDocument/2006/relationships/hyperlink" Target="Tabla%20de%20Acuerdos%20y%20Compromisos%20para%20%20CEVE%20junio.pptx" TargetMode="External"/><Relationship Id="rId5" Type="http://schemas.openxmlformats.org/officeDocument/2006/relationships/image" Target="../media/image4.png"/><Relationship Id="rId15" Type="http://schemas.openxmlformats.org/officeDocument/2006/relationships/hyperlink" Target="LLuvias%202019/Lluvias%202019.pptx" TargetMode="External"/><Relationship Id="rId10" Type="http://schemas.openxmlformats.org/officeDocument/2006/relationships/image" Target="../media/image7.jp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hyperlink" Target="Pron&#243;stico%20climatol&#243;gico%20del%20%2018%20de%20junio%202019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8" descr="im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8822" y="1508499"/>
            <a:ext cx="823522" cy="88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15 Rectángulo"/>
          <p:cNvSpPr/>
          <p:nvPr/>
        </p:nvSpPr>
        <p:spPr>
          <a:xfrm>
            <a:off x="2989171" y="4251538"/>
            <a:ext cx="3955160" cy="83099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s-ES" sz="4950" dirty="0">
                <a:ln w="0"/>
                <a:solidFill>
                  <a:srgbClr val="E68422"/>
                </a:solidFill>
                <a:effectLst>
                  <a:reflection blurRad="6350" stA="53000" endA="300" endPos="35500" dir="5400000" sy="-90000" algn="bl" rotWithShape="0"/>
                </a:effectLst>
                <a:latin typeface="Century Gothic"/>
              </a:rPr>
              <a:t>CEVE 2019</a:t>
            </a:r>
          </a:p>
        </p:txBody>
      </p:sp>
      <p:sp>
        <p:nvSpPr>
          <p:cNvPr id="21" name="16 Rectángulo"/>
          <p:cNvSpPr/>
          <p:nvPr/>
        </p:nvSpPr>
        <p:spPr>
          <a:xfrm>
            <a:off x="3220648" y="1178042"/>
            <a:ext cx="2941887" cy="307007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s-ES" sz="19500" dirty="0" smtClean="0">
                <a:ln w="0"/>
                <a:solidFill>
                  <a:srgbClr val="E68422"/>
                </a:solidFill>
                <a:effectLst>
                  <a:reflection blurRad="6350" stA="53000" endA="300" endPos="35500" dir="5400000" sy="-90000" algn="bl" rotWithShape="0"/>
                </a:effectLst>
                <a:latin typeface="Californian FB" panose="0207040306080B030204" pitchFamily="18" charset="0"/>
              </a:rPr>
              <a:t>VI</a:t>
            </a:r>
            <a:endParaRPr lang="es-ES" sz="19500" dirty="0">
              <a:ln w="0"/>
              <a:solidFill>
                <a:srgbClr val="E68422"/>
              </a:solidFill>
              <a:effectLst>
                <a:reflection blurRad="6350" stA="53000" endA="300" endPos="35500" dir="5400000" sy="-90000" algn="bl" rotWithShape="0"/>
              </a:effectLst>
              <a:latin typeface="Californian FB" panose="0207040306080B030204" pitchFamily="18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643" y="585281"/>
            <a:ext cx="1668786" cy="6087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73" y="4178564"/>
            <a:ext cx="1736447" cy="556631"/>
          </a:xfrm>
          <a:prstGeom prst="rect">
            <a:avLst/>
          </a:prstGeom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182" y="3981395"/>
            <a:ext cx="1570545" cy="79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19 Redondear rectángulo de esquina diagonal">
            <a:hlinkClick r:id="rId6" action="ppaction://hlinkpres?slideindex=1&amp;slidetitle="/>
          </p:cNvPr>
          <p:cNvSpPr/>
          <p:nvPr/>
        </p:nvSpPr>
        <p:spPr>
          <a:xfrm>
            <a:off x="3697455" y="5913076"/>
            <a:ext cx="1535599" cy="56734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68422"/>
          </a:soli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es-MX" sz="1200" b="1" kern="0" dirty="0" smtClean="0">
                <a:solidFill>
                  <a:prstClr val="white"/>
                </a:solidFill>
                <a:latin typeface="Palatino Linotype"/>
              </a:rPr>
              <a:t>DENGUE</a:t>
            </a:r>
            <a:endParaRPr lang="es-MX" sz="1200" b="1" kern="0" dirty="0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29" name="19 Redondear rectángulo de esquina diagonal">
            <a:hlinkClick r:id="rId7" action="ppaction://hlinkpres?slideindex=1&amp;slidetitle="/>
          </p:cNvPr>
          <p:cNvSpPr/>
          <p:nvPr/>
        </p:nvSpPr>
        <p:spPr>
          <a:xfrm>
            <a:off x="5465418" y="5913075"/>
            <a:ext cx="1639317" cy="56734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68422"/>
          </a:soli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es-MX" sz="1200" b="1" kern="0" dirty="0" smtClean="0">
                <a:solidFill>
                  <a:prstClr val="white"/>
                </a:solidFill>
                <a:latin typeface="Palatino Linotype"/>
              </a:rPr>
              <a:t>ARBOVIROSIS</a:t>
            </a:r>
            <a:endParaRPr lang="es-MX" sz="1200" b="1" kern="0" dirty="0">
              <a:solidFill>
                <a:prstClr val="white"/>
              </a:solidFill>
              <a:latin typeface="Palatino Linotype"/>
            </a:endParaRPr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42" t="10232" r="5445" b="8139"/>
          <a:stretch/>
        </p:blipFill>
        <p:spPr>
          <a:xfrm>
            <a:off x="1431333" y="1451069"/>
            <a:ext cx="932733" cy="1132606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965" y="2879460"/>
            <a:ext cx="2140109" cy="480555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7" y="2919227"/>
            <a:ext cx="1888314" cy="613503"/>
          </a:xfrm>
          <a:prstGeom prst="rect">
            <a:avLst/>
          </a:prstGeom>
        </p:spPr>
      </p:pic>
      <p:sp>
        <p:nvSpPr>
          <p:cNvPr id="14" name="19 Redondear rectángulo de esquina diagonal">
            <a:hlinkClick r:id="rId11" action="ppaction://hlinkpres?slideindex=1&amp;slidetitle="/>
          </p:cNvPr>
          <p:cNvSpPr/>
          <p:nvPr/>
        </p:nvSpPr>
        <p:spPr>
          <a:xfrm>
            <a:off x="189446" y="5913074"/>
            <a:ext cx="1535599" cy="56734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68422"/>
          </a:soli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es-MX" sz="1200" b="1" kern="0" dirty="0" smtClean="0">
                <a:solidFill>
                  <a:prstClr val="white"/>
                </a:solidFill>
                <a:latin typeface="Palatino Linotype"/>
              </a:rPr>
              <a:t>ACUERDOS</a:t>
            </a:r>
            <a:endParaRPr lang="es-MX" sz="1200" b="1" kern="0" dirty="0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15" name="19 Redondear rectángulo de esquina diagonal">
            <a:hlinkClick r:id="rId12" action="ppaction://hlinkpres?slideindex=1&amp;slidetitle="/>
          </p:cNvPr>
          <p:cNvSpPr/>
          <p:nvPr/>
        </p:nvSpPr>
        <p:spPr>
          <a:xfrm>
            <a:off x="1924641" y="5921801"/>
            <a:ext cx="1535599" cy="56734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68422"/>
          </a:soli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es-MX" sz="1200" b="1" kern="0" dirty="0" smtClean="0">
                <a:solidFill>
                  <a:prstClr val="white"/>
                </a:solidFill>
                <a:latin typeface="Palatino Linotype"/>
              </a:rPr>
              <a:t>TEMPORADA</a:t>
            </a:r>
            <a:endParaRPr lang="es-MX" sz="1200" b="1" kern="0" dirty="0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16" name="19 Redondear rectángulo de esquina diagonal">
            <a:hlinkClick r:id="rId13" action="ppaction://hlinkpres?slideindex=1&amp;slidetitle="/>
          </p:cNvPr>
          <p:cNvSpPr/>
          <p:nvPr/>
        </p:nvSpPr>
        <p:spPr>
          <a:xfrm>
            <a:off x="7337099" y="5891051"/>
            <a:ext cx="1639317" cy="56734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68422"/>
          </a:soli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es-MX" sz="1200" b="1" kern="0" dirty="0" smtClean="0">
                <a:solidFill>
                  <a:prstClr val="white"/>
                </a:solidFill>
                <a:latin typeface="Palatino Linotype"/>
              </a:rPr>
              <a:t>ENTOMOLOGÍA</a:t>
            </a:r>
            <a:endParaRPr lang="es-MX" sz="1200" b="1" kern="0" dirty="0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17" name="19 Redondear rectángulo de esquina diagonal">
            <a:hlinkClick r:id="rId14" action="ppaction://hlinkpres?slideindex=1&amp;slidetitle="/>
          </p:cNvPr>
          <p:cNvSpPr/>
          <p:nvPr/>
        </p:nvSpPr>
        <p:spPr>
          <a:xfrm>
            <a:off x="189446" y="5143061"/>
            <a:ext cx="1835297" cy="56734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68422"/>
          </a:soli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es-MX" sz="1200" b="1" kern="0" dirty="0" smtClean="0">
                <a:solidFill>
                  <a:prstClr val="white"/>
                </a:solidFill>
                <a:latin typeface="Palatino Linotype"/>
              </a:rPr>
              <a:t>CLIMATOLÓGICO</a:t>
            </a:r>
          </a:p>
        </p:txBody>
      </p:sp>
      <p:sp>
        <p:nvSpPr>
          <p:cNvPr id="18" name="19 Redondear rectángulo de esquina diagonal">
            <a:hlinkClick r:id="rId15" action="ppaction://hlinkpres?slideindex=1&amp;slidetitle="/>
          </p:cNvPr>
          <p:cNvSpPr/>
          <p:nvPr/>
        </p:nvSpPr>
        <p:spPr>
          <a:xfrm>
            <a:off x="7388957" y="5082535"/>
            <a:ext cx="1535599" cy="56734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68422"/>
          </a:soli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es-MX" sz="1200" b="1" kern="0" dirty="0" smtClean="0">
                <a:solidFill>
                  <a:prstClr val="white"/>
                </a:solidFill>
                <a:latin typeface="Palatino Linotype"/>
              </a:rPr>
              <a:t>LLUVIAS</a:t>
            </a:r>
            <a:endParaRPr lang="es-MX" sz="1200" b="1" kern="0" dirty="0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88456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10</Words>
  <Application>Microsoft Office PowerPoint</Application>
  <PresentationFormat>Presentación en pantalla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Californian FB</vt:lpstr>
      <vt:lpstr>Century Gothic</vt:lpstr>
      <vt:lpstr>Palatino Linotype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Otro</dc:creator>
  <cp:lastModifiedBy>Otro</cp:lastModifiedBy>
  <cp:revision>23</cp:revision>
  <dcterms:created xsi:type="dcterms:W3CDTF">2019-02-20T15:11:22Z</dcterms:created>
  <dcterms:modified xsi:type="dcterms:W3CDTF">2019-06-19T15:01:59Z</dcterms:modified>
</cp:coreProperties>
</file>