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554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193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72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92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167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810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288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83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02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20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349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AB3E8-3F42-4A48-9E29-0B3E16CC0C8A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15941-3AFF-47BF-9FE3-63523B5444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198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0"/>
            <a:ext cx="43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820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LapEpi</dc:creator>
  <cp:lastModifiedBy>LapEpi</cp:lastModifiedBy>
  <cp:revision>1</cp:revision>
  <dcterms:created xsi:type="dcterms:W3CDTF">2016-08-08T20:28:12Z</dcterms:created>
  <dcterms:modified xsi:type="dcterms:W3CDTF">2016-08-08T20:28:50Z</dcterms:modified>
</cp:coreProperties>
</file>