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5"/>
  </p:handoutMasterIdLst>
  <p:sldIdLst>
    <p:sldId id="309" r:id="rId2"/>
    <p:sldId id="310" r:id="rId3"/>
    <p:sldId id="311" r:id="rId4"/>
  </p:sldIdLst>
  <p:sldSz cx="9144000" cy="6858000" type="screen4x3"/>
  <p:notesSz cx="7010400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  <a:srgbClr val="00FF00"/>
    <a:srgbClr val="99CCFF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94672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>
                <a:latin typeface="Times New Roman" pitchFamily="18" charset="0"/>
              </a:defRPr>
            </a:lvl1pPr>
          </a:lstStyle>
          <a:p>
            <a:endParaRPr lang="es-E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fld id="{DAC9F566-6830-477E-B700-D4E0044DDC8F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2866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7467F0A-9FD4-457A-86DB-EC168DEF557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8368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BEEB520-4ACE-4872-BA61-0E5C8587981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647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1BEEB520-4ACE-4872-BA61-0E5C8587981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3709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BEEB520-4ACE-4872-BA61-0E5C8587981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9019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BEEB520-4ACE-4872-BA61-0E5C8587981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20636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1BEEB520-4ACE-4872-BA61-0E5C8587981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3869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5FC98-C367-4DC4-8151-9B60F65E9AD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0735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F2BB3-9DAB-4D46-8387-D9DED8EBF83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347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6A9F0-E7D0-412E-BA72-C241EC24062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9598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C370BA3-F4A4-4CF0-9CCA-CC3AC558B2F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2095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25AC11C-FA62-48A8-941F-5243B4B3EFF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6870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D8020B7-DF44-4AFB-A3B3-97B5FA36403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4105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B520-4ACE-4872-BA61-0E5C8587981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895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8AC6D-12A0-479E-835A-98197B0C926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058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4330-ADE7-443A-9FF4-B3585C3C46D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2870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574C026-1349-4CA7-85D2-D179E51D575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773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EEB520-4ACE-4872-BA61-0E5C8587981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9003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539552" y="2132856"/>
            <a:ext cx="828092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s-MX" sz="3200" b="1" dirty="0"/>
              <a:t>EVALUACIÓN DEL IMPACTO DE LA COLOCACIÓN DE FILTROS DE AGUA ENTRE DOS LOCALIDADES INDIGENAS PAMES.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509192" y="544026"/>
            <a:ext cx="738328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 smtClean="0"/>
              <a:t>ORDEN SUBJETIVO 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INTERES DEL EQUIPO POR CONOCER LOS RESULTADOS DE LA INVESTIGACIÓN.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CAPACIDAD PARA EL DESARROLLO: SE CUENTA CON EL PERSONAL MULTIDISCIPLINARIO PARA LA ELABORACION DEL PROYECTO 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EL TIEMPO: SE CUENTA CON EL NECESARIO PARA EL DESARROLLO DEL TEMA ESCOGIDO Y SE EVALUARA DURANTE UN PERIODO DE SEIS MESES.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RECURSOS NECESARIOS: 5 INVESTIGADORES, 5 ENCUESTADORES Y 1 BRIGADA MOVIL, ADEMAS SE TIENE EL CRONOGRAMA DE VISITAS DE ACUERDO A LA UNIDAD MOVIL, </a:t>
            </a:r>
            <a:endParaRPr lang="es-MX" dirty="0"/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SE </a:t>
            </a:r>
            <a:r>
              <a:rPr lang="es-MX" dirty="0"/>
              <a:t>TIENEN LOS RECURSOS NECESARIOS PARA EL DESARROLLO DE LA INVESTIGACION</a:t>
            </a:r>
            <a:r>
              <a:rPr lang="es-MX" dirty="0"/>
              <a:t>. </a:t>
            </a:r>
            <a:r>
              <a:rPr lang="es-MX" dirty="0" smtClean="0"/>
              <a:t>COMO LO ES ECONOMICO</a:t>
            </a:r>
            <a:r>
              <a:rPr lang="es-MX" dirty="0"/>
              <a:t>, </a:t>
            </a:r>
            <a:r>
              <a:rPr lang="es-MX" dirty="0" smtClean="0"/>
              <a:t>GASOLINA, </a:t>
            </a:r>
            <a:r>
              <a:rPr lang="es-MX" dirty="0"/>
              <a:t>MEDIO DE TRANSPORTE, PAPELERIA Y ACCESO A LABORATORIO.</a:t>
            </a:r>
          </a:p>
          <a:p>
            <a:pPr algn="just"/>
            <a:r>
              <a:rPr lang="es-MX" dirty="0" smtClean="0"/>
              <a:t> </a:t>
            </a: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352348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331640" y="764704"/>
            <a:ext cx="756084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b="1" dirty="0" smtClean="0"/>
              <a:t>ORDEN OBJETIVO: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SE </a:t>
            </a:r>
            <a:r>
              <a:rPr lang="es-MX" dirty="0" smtClean="0"/>
              <a:t>PLANTEARA</a:t>
            </a:r>
            <a:r>
              <a:rPr lang="es-MX" dirty="0" smtClean="0"/>
              <a:t> </a:t>
            </a:r>
            <a:r>
              <a:rPr lang="es-MX" dirty="0" smtClean="0"/>
              <a:t>UN DISEÑO DE INTERVENCIÓN COMUNITARIA EL CUAL ES DE INTERES PERSONAL Y COMUNITARIA EN LA CUAL SE PUEDE EVALUAR LA PREVALENCIA DE LAS EDAS EN LAS LOCALIDADES DE ESTUDIO.  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ES  DE INTERES PERSONAL Y COMUNITARIO.</a:t>
            </a:r>
          </a:p>
          <a:p>
            <a:pPr algn="just"/>
            <a:endParaRPr lang="es-MX" dirty="0"/>
          </a:p>
          <a:p>
            <a:pPr algn="just"/>
            <a:r>
              <a:rPr lang="es-MX" dirty="0" smtClean="0"/>
              <a:t>ES DE UTILIDAD PORQUE NOS PERMITE EVALUAR LA MORBILIDAD DE EDAS EN AMBAS LOCALIDADES EVALUAR SI LOS FILTROS QUE FUERON INSTALADOS A LOGRADO UN EFECTO POSITIVO EN SALUD O PORQUE EL RESULTADO NO FUE EL ESPERADO. </a:t>
            </a:r>
          </a:p>
          <a:p>
            <a:pPr algn="just"/>
            <a:endParaRPr lang="es-MX" dirty="0"/>
          </a:p>
          <a:p>
            <a:pPr algn="just"/>
            <a:r>
              <a:rPr lang="es-MX" smtClean="0"/>
              <a:t>EL RESULTADO DE ESTA INTERVENCION COMUNITARIA NOS PERMITIRA TOMAR UN NUEVO ENFOQUE EN RELACION AL USO DE FILTRO EN LAS DEMAS LOCALIDADES O SI REQUIERE ALGUNOS COMPLEMENTOS TALES COMO TALLERES QUE PERMITAN CONSIENTIZAR A LA POBLACION EN EL USO DE LOS MISMOS.</a:t>
            </a:r>
            <a:endParaRPr lang="es-MX" dirty="0"/>
          </a:p>
          <a:p>
            <a:pPr algn="just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9988921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440</TotalTime>
  <Words>248</Words>
  <Application>Microsoft Office PowerPoint</Application>
  <PresentationFormat>Presentación en pantalla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Espiral</vt:lpstr>
      <vt:lpstr>Presentación de PowerPoint</vt:lpstr>
      <vt:lpstr>Presentación de PowerPoint</vt:lpstr>
      <vt:lpstr>Presentación de PowerPoint</vt:lpstr>
    </vt:vector>
  </TitlesOfParts>
  <Company>LM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LUISA MARIA</dc:creator>
  <cp:lastModifiedBy>MXL2011BS7</cp:lastModifiedBy>
  <cp:revision>40</cp:revision>
  <dcterms:created xsi:type="dcterms:W3CDTF">2002-10-01T18:25:57Z</dcterms:created>
  <dcterms:modified xsi:type="dcterms:W3CDTF">2014-09-27T16:25:23Z</dcterms:modified>
</cp:coreProperties>
</file>